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8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0799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14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9454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9281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5661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012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290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642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775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9349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442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23908-9424-48ED-8B1F-BDCCE6F44364}" type="datetimeFigureOut">
              <a:rPr lang="sl-SI" smtClean="0"/>
              <a:t>24.9.2018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E57D2-73EC-4B16-AEE2-4A37E9A3C90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395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0070C0"/>
                </a:solidFill>
              </a:rPr>
              <a:t>T</a:t>
            </a:r>
            <a:r>
              <a:rPr lang="it-IT" sz="3600" b="1" dirty="0" smtClean="0">
                <a:solidFill>
                  <a:srgbClr val="0070C0"/>
                </a:solidFill>
              </a:rPr>
              <a:t>urismo </a:t>
            </a:r>
            <a:r>
              <a:rPr lang="it-IT" sz="3600" b="1" dirty="0">
                <a:solidFill>
                  <a:srgbClr val="0070C0"/>
                </a:solidFill>
              </a:rPr>
              <a:t>– </a:t>
            </a:r>
            <a:r>
              <a:rPr lang="it-IT" sz="3600" b="1" dirty="0" smtClean="0">
                <a:solidFill>
                  <a:srgbClr val="0070C0"/>
                </a:solidFill>
              </a:rPr>
              <a:t>sanità</a:t>
            </a:r>
            <a:r>
              <a:rPr lang="sl-SI" sz="3600" b="1" dirty="0" smtClean="0">
                <a:solidFill>
                  <a:srgbClr val="0070C0"/>
                </a:solidFill>
              </a:rPr>
              <a:t>: </a:t>
            </a:r>
            <a:r>
              <a:rPr lang="it-IT" sz="3600" b="1" dirty="0" smtClean="0">
                <a:solidFill>
                  <a:srgbClr val="0070C0"/>
                </a:solidFill>
              </a:rPr>
              <a:t> </a:t>
            </a:r>
            <a:r>
              <a:rPr lang="sl-SI" sz="3600" b="1" dirty="0" smtClean="0">
                <a:solidFill>
                  <a:srgbClr val="0070C0"/>
                </a:solidFill>
              </a:rPr>
              <a:t>E</a:t>
            </a:r>
            <a:r>
              <a:rPr lang="it-IT" sz="3600" b="1" dirty="0" smtClean="0">
                <a:solidFill>
                  <a:srgbClr val="0070C0"/>
                </a:solidFill>
              </a:rPr>
              <a:t>sperienza </a:t>
            </a:r>
            <a:r>
              <a:rPr lang="it-IT" sz="3600" b="1" dirty="0">
                <a:solidFill>
                  <a:srgbClr val="0070C0"/>
                </a:solidFill>
              </a:rPr>
              <a:t>della Slovenia</a:t>
            </a:r>
            <a:endParaRPr lang="sl-SI" sz="3600" b="1" dirty="0">
              <a:solidFill>
                <a:srgbClr val="0070C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59882" y="4005064"/>
            <a:ext cx="6400800" cy="720080"/>
          </a:xfrm>
        </p:spPr>
        <p:txBody>
          <a:bodyPr>
            <a:normAutofit fontScale="25000" lnSpcReduction="20000"/>
          </a:bodyPr>
          <a:lstStyle/>
          <a:p>
            <a:r>
              <a:rPr lang="sl-SI" sz="7200" b="1" dirty="0" smtClean="0">
                <a:solidFill>
                  <a:srgbClr val="00B050"/>
                </a:solidFill>
              </a:rPr>
              <a:t>Miran Bizjak </a:t>
            </a:r>
          </a:p>
          <a:p>
            <a:r>
              <a:rPr lang="it-IT" sz="7200" b="1" dirty="0" smtClean="0">
                <a:solidFill>
                  <a:srgbClr val="00B050"/>
                </a:solidFill>
              </a:rPr>
              <a:t>Istituto </a:t>
            </a:r>
            <a:r>
              <a:rPr lang="it-IT" sz="7200" b="1" dirty="0">
                <a:solidFill>
                  <a:srgbClr val="00B050"/>
                </a:solidFill>
              </a:rPr>
              <a:t>per l'assicurazione</a:t>
            </a:r>
            <a:br>
              <a:rPr lang="it-IT" sz="7200" b="1" dirty="0">
                <a:solidFill>
                  <a:srgbClr val="00B050"/>
                </a:solidFill>
              </a:rPr>
            </a:br>
            <a:r>
              <a:rPr lang="it-IT" sz="7200" b="1" dirty="0">
                <a:solidFill>
                  <a:srgbClr val="00B050"/>
                </a:solidFill>
              </a:rPr>
              <a:t>sanitaria della Slovenia</a:t>
            </a:r>
            <a:r>
              <a:rPr lang="it-IT" dirty="0"/>
              <a:t>.</a:t>
            </a:r>
            <a:br>
              <a:rPr lang="it-IT" dirty="0"/>
            </a:br>
            <a:endParaRPr lang="sl-SI" dirty="0"/>
          </a:p>
        </p:txBody>
      </p:sp>
      <p:pic>
        <p:nvPicPr>
          <p:cNvPr id="1026" name="Picture 2" descr="C:\Users\z280047\AppData\Local\Temp\notesBB8C99\~3252332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5085184"/>
            <a:ext cx="3478659" cy="123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4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37" y="836711"/>
            <a:ext cx="8128000" cy="5378759"/>
          </a:xfrm>
          <a:prstGeom prst="rect">
            <a:avLst/>
          </a:prstGeom>
        </p:spPr>
      </p:pic>
      <p:sp>
        <p:nvSpPr>
          <p:cNvPr id="5" name="Elipsa 4"/>
          <p:cNvSpPr/>
          <p:nvPr/>
        </p:nvSpPr>
        <p:spPr>
          <a:xfrm>
            <a:off x="1176128" y="3938870"/>
            <a:ext cx="1091616" cy="4262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/>
              <a:t>NOVA GORICA</a:t>
            </a:r>
            <a:endParaRPr lang="sl-SI" sz="1200" dirty="0"/>
          </a:p>
        </p:txBody>
      </p:sp>
      <p:sp>
        <p:nvSpPr>
          <p:cNvPr id="7" name="Elipsa 6"/>
          <p:cNvSpPr/>
          <p:nvPr/>
        </p:nvSpPr>
        <p:spPr>
          <a:xfrm>
            <a:off x="1176128" y="5364291"/>
            <a:ext cx="1091616" cy="4262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/>
              <a:t>IZOLA</a:t>
            </a:r>
            <a:endParaRPr lang="sl-SI" sz="1200" dirty="0"/>
          </a:p>
        </p:txBody>
      </p:sp>
      <p:sp>
        <p:nvSpPr>
          <p:cNvPr id="8" name="Elipsa 7"/>
          <p:cNvSpPr/>
          <p:nvPr/>
        </p:nvSpPr>
        <p:spPr>
          <a:xfrm>
            <a:off x="5868144" y="4304386"/>
            <a:ext cx="1091616" cy="4262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/>
              <a:t>BREŽICE </a:t>
            </a:r>
            <a:endParaRPr lang="sl-SI" sz="1200" dirty="0"/>
          </a:p>
        </p:txBody>
      </p:sp>
      <p:sp>
        <p:nvSpPr>
          <p:cNvPr id="11" name="Elipsa 10"/>
          <p:cNvSpPr/>
          <p:nvPr/>
        </p:nvSpPr>
        <p:spPr>
          <a:xfrm>
            <a:off x="6012160" y="1916832"/>
            <a:ext cx="1224136" cy="4262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/>
              <a:t>MARIBOR</a:t>
            </a:r>
            <a:endParaRPr lang="sl-SI" sz="1200" dirty="0"/>
          </a:p>
        </p:txBody>
      </p:sp>
      <p:sp>
        <p:nvSpPr>
          <p:cNvPr id="12" name="Elipsa 11"/>
          <p:cNvSpPr/>
          <p:nvPr/>
        </p:nvSpPr>
        <p:spPr>
          <a:xfrm>
            <a:off x="4355976" y="4304385"/>
            <a:ext cx="1091616" cy="4262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/>
              <a:t>NOVO  MESTO</a:t>
            </a:r>
            <a:endParaRPr lang="sl-SI" sz="1200" dirty="0"/>
          </a:p>
        </p:txBody>
      </p:sp>
      <p:sp>
        <p:nvSpPr>
          <p:cNvPr id="13" name="Elipsa 12"/>
          <p:cNvSpPr/>
          <p:nvPr/>
        </p:nvSpPr>
        <p:spPr>
          <a:xfrm>
            <a:off x="7231902" y="1340768"/>
            <a:ext cx="1091616" cy="4262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/>
              <a:t>MURSKA  SOBOTA</a:t>
            </a:r>
            <a:endParaRPr lang="sl-SI" sz="1200" dirty="0"/>
          </a:p>
        </p:txBody>
      </p:sp>
      <p:sp>
        <p:nvSpPr>
          <p:cNvPr id="14" name="Elipsa 13"/>
          <p:cNvSpPr/>
          <p:nvPr/>
        </p:nvSpPr>
        <p:spPr>
          <a:xfrm>
            <a:off x="1723560" y="2343065"/>
            <a:ext cx="1091616" cy="4262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/>
              <a:t>JESENICE</a:t>
            </a:r>
            <a:endParaRPr lang="sl-SI" sz="1200" dirty="0"/>
          </a:p>
        </p:txBody>
      </p:sp>
      <p:sp>
        <p:nvSpPr>
          <p:cNvPr id="15" name="Elipsa 14"/>
          <p:cNvSpPr/>
          <p:nvPr/>
        </p:nvSpPr>
        <p:spPr>
          <a:xfrm>
            <a:off x="2442016" y="3644344"/>
            <a:ext cx="1368152" cy="42623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/>
              <a:t>LJUBLJANA</a:t>
            </a:r>
            <a:endParaRPr lang="sl-SI" sz="1200" dirty="0"/>
          </a:p>
        </p:txBody>
      </p:sp>
      <p:sp>
        <p:nvSpPr>
          <p:cNvPr id="16" name="Elipsa 15"/>
          <p:cNvSpPr/>
          <p:nvPr/>
        </p:nvSpPr>
        <p:spPr>
          <a:xfrm>
            <a:off x="4572000" y="2837587"/>
            <a:ext cx="1091616" cy="4262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/>
              <a:t>CELJE</a:t>
            </a:r>
            <a:endParaRPr lang="sl-SI" sz="1200" dirty="0"/>
          </a:p>
        </p:txBody>
      </p:sp>
      <p:sp>
        <p:nvSpPr>
          <p:cNvPr id="17" name="Elipsa 16"/>
          <p:cNvSpPr/>
          <p:nvPr/>
        </p:nvSpPr>
        <p:spPr>
          <a:xfrm>
            <a:off x="4026192" y="1916831"/>
            <a:ext cx="1091616" cy="4262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/>
              <a:t>SLOVENJ GRADEC</a:t>
            </a:r>
            <a:endParaRPr lang="sl-SI" sz="1200" dirty="0"/>
          </a:p>
        </p:txBody>
      </p:sp>
      <p:sp>
        <p:nvSpPr>
          <p:cNvPr id="18" name="Elipsa 17"/>
          <p:cNvSpPr/>
          <p:nvPr/>
        </p:nvSpPr>
        <p:spPr>
          <a:xfrm>
            <a:off x="4002730" y="3493704"/>
            <a:ext cx="1217342" cy="4262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/>
              <a:t>TRBOVLJE</a:t>
            </a:r>
            <a:endParaRPr lang="sl-SI" sz="1200" dirty="0"/>
          </a:p>
        </p:txBody>
      </p:sp>
      <p:cxnSp>
        <p:nvCxnSpPr>
          <p:cNvPr id="20" name="Raven puščični povezovalnik 19"/>
          <p:cNvCxnSpPr/>
          <p:nvPr/>
        </p:nvCxnSpPr>
        <p:spPr>
          <a:xfrm>
            <a:off x="971600" y="6376934"/>
            <a:ext cx="76644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oljeZBesedilom 26"/>
          <p:cNvSpPr txBox="1"/>
          <p:nvPr/>
        </p:nvSpPr>
        <p:spPr>
          <a:xfrm>
            <a:off x="3792689" y="6324804"/>
            <a:ext cx="1637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c</a:t>
            </a:r>
            <a:r>
              <a:rPr lang="sl-SI" dirty="0" smtClean="0"/>
              <a:t>ca 200 km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1138942" y="332656"/>
            <a:ext cx="5820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0070C0"/>
                </a:solidFill>
              </a:rPr>
              <a:t>Rete di centri di emergenza</a:t>
            </a:r>
            <a:endParaRPr lang="sl-SI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24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0648" y="-559534"/>
            <a:ext cx="10908704" cy="7344816"/>
          </a:xfrm>
          <a:solidFill>
            <a:schemeClr val="tx2">
              <a:lumMod val="60000"/>
              <a:lumOff val="40000"/>
            </a:schemeClr>
          </a:solidFill>
        </p:spPr>
      </p:pic>
      <p:sp>
        <p:nvSpPr>
          <p:cNvPr id="3" name="PoljeZBesedilom 2"/>
          <p:cNvSpPr txBox="1"/>
          <p:nvPr/>
        </p:nvSpPr>
        <p:spPr>
          <a:xfrm>
            <a:off x="338606" y="155359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 smtClean="0">
                <a:solidFill>
                  <a:srgbClr val="0070C0"/>
                </a:solidFill>
              </a:rPr>
              <a:t>Centr</a:t>
            </a:r>
            <a:r>
              <a:rPr lang="sl-SI" sz="3600" b="1" dirty="0" smtClean="0">
                <a:solidFill>
                  <a:srgbClr val="0070C0"/>
                </a:solidFill>
              </a:rPr>
              <a:t>i</a:t>
            </a:r>
            <a:r>
              <a:rPr lang="it-IT" sz="3600" b="1" dirty="0" smtClean="0">
                <a:solidFill>
                  <a:srgbClr val="0070C0"/>
                </a:solidFill>
              </a:rPr>
              <a:t> </a:t>
            </a:r>
            <a:r>
              <a:rPr lang="it-IT" sz="3600" b="1" dirty="0">
                <a:solidFill>
                  <a:srgbClr val="0070C0"/>
                </a:solidFill>
              </a:rPr>
              <a:t>di smistamento </a:t>
            </a:r>
            <a:r>
              <a:rPr lang="sl-SI" sz="3600" b="1" dirty="0" smtClean="0">
                <a:solidFill>
                  <a:srgbClr val="0070C0"/>
                </a:solidFill>
              </a:rPr>
              <a:t> </a:t>
            </a:r>
            <a:r>
              <a:rPr lang="sl-SI" sz="3600" b="1" dirty="0" err="1" smtClean="0">
                <a:solidFill>
                  <a:srgbClr val="0070C0"/>
                </a:solidFill>
              </a:rPr>
              <a:t>veicoli</a:t>
            </a:r>
            <a:r>
              <a:rPr lang="sl-SI" sz="3600" b="1" dirty="0" smtClean="0">
                <a:solidFill>
                  <a:srgbClr val="0070C0"/>
                </a:solidFill>
              </a:rPr>
              <a:t> </a:t>
            </a:r>
            <a:r>
              <a:rPr lang="sl-SI" sz="3600" b="1" dirty="0" err="1" smtClean="0">
                <a:solidFill>
                  <a:srgbClr val="0070C0"/>
                </a:solidFill>
              </a:rPr>
              <a:t>di</a:t>
            </a:r>
            <a:r>
              <a:rPr lang="sl-SI" sz="3600" b="1" dirty="0" smtClean="0">
                <a:solidFill>
                  <a:srgbClr val="0070C0"/>
                </a:solidFill>
              </a:rPr>
              <a:t> </a:t>
            </a:r>
            <a:r>
              <a:rPr lang="sl-SI" sz="3600" b="1" dirty="0" err="1" smtClean="0">
                <a:solidFill>
                  <a:srgbClr val="0070C0"/>
                </a:solidFill>
              </a:rPr>
              <a:t>emergenza</a:t>
            </a:r>
            <a:endParaRPr lang="sl-SI" sz="3600" b="1" dirty="0">
              <a:solidFill>
                <a:srgbClr val="0070C0"/>
              </a:solidFill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467544" y="1592796"/>
            <a:ext cx="1152128" cy="39604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7668344" y="1592796"/>
            <a:ext cx="1152128" cy="396044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748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>
                <a:solidFill>
                  <a:srgbClr val="0070C0"/>
                </a:solidFill>
              </a:rPr>
              <a:t>Servizi di elicotteri</a:t>
            </a:r>
            <a:endParaRPr lang="sl-SI" sz="3600" b="1" dirty="0">
              <a:solidFill>
                <a:srgbClr val="0070C0"/>
              </a:solidFill>
            </a:endParaRPr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78832"/>
            <a:ext cx="7272808" cy="4954320"/>
          </a:xfrm>
          <a:ln w="38100">
            <a:solidFill>
              <a:schemeClr val="tx1"/>
            </a:solidFill>
          </a:ln>
        </p:spPr>
      </p:pic>
      <p:sp>
        <p:nvSpPr>
          <p:cNvPr id="7" name="PoljeZBesedilom 6"/>
          <p:cNvSpPr txBox="1"/>
          <p:nvPr/>
        </p:nvSpPr>
        <p:spPr>
          <a:xfrm>
            <a:off x="2910069" y="3586660"/>
            <a:ext cx="1224136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l-SI" dirty="0"/>
              <a:t>L</a:t>
            </a:r>
            <a:r>
              <a:rPr lang="sl-SI" dirty="0" smtClean="0"/>
              <a:t>jubljana</a:t>
            </a: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5842924" y="2491829"/>
            <a:ext cx="961323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sl-SI" dirty="0"/>
              <a:t>M</a:t>
            </a:r>
            <a:r>
              <a:rPr lang="sl-SI" dirty="0" smtClean="0"/>
              <a:t>aribor</a:t>
            </a:r>
            <a:endParaRPr lang="sl-SI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5013176"/>
            <a:ext cx="2408860" cy="1391745"/>
          </a:xfrm>
          <a:prstGeom prst="rect">
            <a:avLst/>
          </a:prstGeom>
        </p:spPr>
      </p:pic>
      <p:sp>
        <p:nvSpPr>
          <p:cNvPr id="10" name="Pravokotnik 9"/>
          <p:cNvSpPr/>
          <p:nvPr/>
        </p:nvSpPr>
        <p:spPr>
          <a:xfrm>
            <a:off x="899592" y="1484784"/>
            <a:ext cx="7233396" cy="492013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927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b="1" dirty="0">
                <a:solidFill>
                  <a:srgbClr val="0070C0"/>
                </a:solidFill>
              </a:rPr>
              <a:t>Soccorso in montagna, nelle grotte e in </a:t>
            </a:r>
            <a:r>
              <a:rPr lang="it-IT" b="1" dirty="0" smtClean="0">
                <a:solidFill>
                  <a:srgbClr val="0070C0"/>
                </a:solidFill>
              </a:rPr>
              <a:t>mare</a:t>
            </a:r>
            <a:r>
              <a:rPr lang="sl-SI" b="1" dirty="0" smtClean="0">
                <a:solidFill>
                  <a:srgbClr val="0070C0"/>
                </a:solidFill>
              </a:rPr>
              <a:t> …</a:t>
            </a:r>
            <a:endParaRPr lang="sl-SI" b="1" dirty="0">
              <a:solidFill>
                <a:srgbClr val="0070C0"/>
              </a:solidFill>
            </a:endParaRPr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50730"/>
            <a:ext cx="3544723" cy="2670358"/>
          </a:xfr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437" y="1556792"/>
            <a:ext cx="3096344" cy="2608245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637112"/>
            <a:ext cx="2952328" cy="1872208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437" y="4437112"/>
            <a:ext cx="3096344" cy="1998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08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err="1" smtClean="0">
                <a:solidFill>
                  <a:srgbClr val="0070C0"/>
                </a:solidFill>
              </a:rPr>
              <a:t>Collaborazione</a:t>
            </a:r>
            <a:endParaRPr lang="sl-SI" sz="3600" b="1" dirty="0">
              <a:solidFill>
                <a:srgbClr val="0070C0"/>
              </a:solidFill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7" y="2060848"/>
            <a:ext cx="2932874" cy="3615276"/>
          </a:xfrm>
          <a:prstGeom prst="rect">
            <a:avLst/>
          </a:prstGeom>
        </p:spPr>
      </p:pic>
      <p:pic>
        <p:nvPicPr>
          <p:cNvPr id="8" name="Ograda vsebine 7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055806"/>
            <a:ext cx="2880320" cy="3629203"/>
          </a:xfrm>
        </p:spPr>
      </p:pic>
    </p:spTree>
    <p:extLst>
      <p:ext uri="{BB962C8B-B14F-4D97-AF65-F5344CB8AC3E}">
        <p14:creationId xmlns:p14="http://schemas.microsoft.com/office/powerpoint/2010/main" val="270975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3331</TotalTime>
  <Words>60</Words>
  <Application>Microsoft Office PowerPoint</Application>
  <PresentationFormat>Diaprojekcija na zaslonu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Officeova tema</vt:lpstr>
      <vt:lpstr>Turismo – sanità:  Esperienza della Slovenia</vt:lpstr>
      <vt:lpstr>PowerPointova predstavitev</vt:lpstr>
      <vt:lpstr>PowerPointova predstavitev</vt:lpstr>
      <vt:lpstr>Servizi di elicotteri</vt:lpstr>
      <vt:lpstr>Soccorso in montagna, nelle grotte e in mare …</vt:lpstr>
      <vt:lpstr>Collaborazione</vt:lpstr>
    </vt:vector>
  </TitlesOfParts>
  <Company>ZZZS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Miran Bizjak</dc:creator>
  <cp:lastModifiedBy>Miran Bizjak</cp:lastModifiedBy>
  <cp:revision>39</cp:revision>
  <dcterms:created xsi:type="dcterms:W3CDTF">2018-09-19T07:50:44Z</dcterms:created>
  <dcterms:modified xsi:type="dcterms:W3CDTF">2018-09-26T10:52:27Z</dcterms:modified>
</cp:coreProperties>
</file>