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2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70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98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7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4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73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23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4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9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C377-0507-4787-A1A2-6ADB8DA8C077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CE65-7514-4F6E-9512-69DCE0762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78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 rotWithShape="1">
          <a:blip r:embed="rId2"/>
          <a:srcRect l="11206" t="13197" r="20782" b="10607"/>
          <a:stretch/>
        </p:blipFill>
        <p:spPr bwMode="auto">
          <a:xfrm>
            <a:off x="1762700" y="374574"/>
            <a:ext cx="8196548" cy="6004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1872867" y="5111827"/>
            <a:ext cx="4715220" cy="61694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2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9183" t="6972" r="11445" b="31026"/>
          <a:stretch/>
        </p:blipFill>
        <p:spPr bwMode="auto">
          <a:xfrm>
            <a:off x="750627" y="532263"/>
            <a:ext cx="10931857" cy="6018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4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8716" t="1244" r="9265" b="7620"/>
          <a:stretch/>
        </p:blipFill>
        <p:spPr bwMode="auto">
          <a:xfrm>
            <a:off x="1575411" y="259307"/>
            <a:ext cx="9110785" cy="6414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8871" t="3238" r="10510" b="7370"/>
          <a:stretch/>
        </p:blipFill>
        <p:spPr bwMode="auto">
          <a:xfrm>
            <a:off x="1596788" y="436728"/>
            <a:ext cx="8911987" cy="6045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7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9027" t="5478" r="12067" b="5875"/>
          <a:stretch/>
        </p:blipFill>
        <p:spPr bwMode="auto">
          <a:xfrm>
            <a:off x="1665027" y="477672"/>
            <a:ext cx="8447963" cy="5813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/>
          <a:srcRect l="9027" t="5727" r="9576" b="7619"/>
          <a:stretch/>
        </p:blipFill>
        <p:spPr bwMode="auto">
          <a:xfrm>
            <a:off x="1542197" y="204716"/>
            <a:ext cx="9321421" cy="633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5895833" y="3138985"/>
            <a:ext cx="692254" cy="914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6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9027" t="6724" r="11600" b="7122"/>
          <a:stretch/>
        </p:blipFill>
        <p:spPr bwMode="auto">
          <a:xfrm>
            <a:off x="1596788" y="586854"/>
            <a:ext cx="8284191" cy="5895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13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9027" t="4979" r="10509" b="7620"/>
          <a:stretch/>
        </p:blipFill>
        <p:spPr bwMode="auto">
          <a:xfrm>
            <a:off x="1828800" y="341194"/>
            <a:ext cx="8284191" cy="6155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4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9183" t="4233" r="11445" b="7371"/>
          <a:stretch/>
        </p:blipFill>
        <p:spPr bwMode="auto">
          <a:xfrm>
            <a:off x="1473958" y="382137"/>
            <a:ext cx="8720920" cy="5991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7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5337" y="873457"/>
            <a:ext cx="425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Che fare?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55844" y="2320119"/>
            <a:ext cx="788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- Scelte individuo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88608" y="3283746"/>
            <a:ext cx="788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sz="4000" b="1" dirty="0">
                <a:solidFill>
                  <a:srgbClr val="0070C0"/>
                </a:solidFill>
              </a:rPr>
              <a:t>Azioni</a:t>
            </a:r>
            <a:r>
              <a:rPr lang="it-IT" dirty="0" smtClean="0"/>
              <a:t> </a:t>
            </a:r>
            <a:r>
              <a:rPr lang="it-IT" sz="4000" b="1" dirty="0">
                <a:solidFill>
                  <a:srgbClr val="0070C0"/>
                </a:solidFill>
              </a:rPr>
              <a:t>della Comunità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12190" y="4247373"/>
            <a:ext cx="444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- </a:t>
            </a:r>
            <a:r>
              <a:rPr lang="it-IT" sz="4000" b="1" dirty="0" smtClean="0">
                <a:solidFill>
                  <a:srgbClr val="0070C0"/>
                </a:solidFill>
              </a:rPr>
              <a:t>Scelte politiche</a:t>
            </a:r>
            <a:endParaRPr lang="it-IT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 pletti</dc:creator>
  <cp:lastModifiedBy>federsanita fvg</cp:lastModifiedBy>
  <cp:revision>12</cp:revision>
  <dcterms:created xsi:type="dcterms:W3CDTF">2017-05-05T05:44:26Z</dcterms:created>
  <dcterms:modified xsi:type="dcterms:W3CDTF">2017-05-09T08:12:45Z</dcterms:modified>
</cp:coreProperties>
</file>