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97" r:id="rId2"/>
    <p:sldId id="298" r:id="rId3"/>
    <p:sldId id="299" r:id="rId4"/>
    <p:sldId id="300" r:id="rId5"/>
    <p:sldId id="301" r:id="rId6"/>
    <p:sldId id="303" r:id="rId7"/>
    <p:sldId id="295" r:id="rId8"/>
    <p:sldId id="296" r:id="rId9"/>
    <p:sldId id="304" r:id="rId10"/>
    <p:sldId id="270" r:id="rId11"/>
    <p:sldId id="264" r:id="rId12"/>
  </p:sldIdLst>
  <p:sldSz cx="9906000" cy="6858000" type="A4"/>
  <p:notesSz cx="6797675" cy="9872663"/>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43B02A"/>
    <a:srgbClr val="15C2FF"/>
    <a:srgbClr val="F68D2E"/>
    <a:srgbClr val="EAAA00"/>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37" autoAdjust="0"/>
  </p:normalViewPr>
  <p:slideViewPr>
    <p:cSldViewPr snapToGrid="0" showGuides="1">
      <p:cViewPr varScale="1">
        <p:scale>
          <a:sx n="87" d="100"/>
          <a:sy n="87" d="100"/>
        </p:scale>
        <p:origin x="1152" y="62"/>
      </p:cViewPr>
      <p:guideLst>
        <p:guide pos="3120"/>
        <p:guide orient="horz" pos="2160"/>
      </p:guideLst>
    </p:cSldViewPr>
  </p:slideViewPr>
  <p:notesTextViewPr>
    <p:cViewPr>
      <p:scale>
        <a:sx n="3" d="2"/>
        <a:sy n="3" d="2"/>
      </p:scale>
      <p:origin x="0" y="0"/>
    </p:cViewPr>
  </p:notesTextViewPr>
  <p:sorterViewPr>
    <p:cViewPr>
      <p:scale>
        <a:sx n="100" d="100"/>
        <a:sy n="100" d="100"/>
      </p:scale>
      <p:origin x="0" y="-22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3DAA6C7-32ED-4654-B8A2-E9B42E1EF7BD}" type="datetimeFigureOut">
              <a:rPr lang="en-GB" smtClean="0"/>
              <a:t>08/11/2016</a:t>
            </a:fld>
            <a:endParaRPr lang="en-GB"/>
          </a:p>
        </p:txBody>
      </p:sp>
      <p:sp>
        <p:nvSpPr>
          <p:cNvPr id="4" name="Slide Image Placeholder 3"/>
          <p:cNvSpPr>
            <a:spLocks noGrp="1" noRot="1" noChangeAspect="1"/>
          </p:cNvSpPr>
          <p:nvPr>
            <p:ph type="sldImg" idx="2"/>
          </p:nvPr>
        </p:nvSpPr>
        <p:spPr>
          <a:xfrm>
            <a:off x="993775" y="1233488"/>
            <a:ext cx="481012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691882F0-2EA2-47CE-A4E3-E144343C9B33}" type="slidenum">
              <a:rPr lang="en-GB" smtClean="0"/>
              <a:t>‹N›</a:t>
            </a:fld>
            <a:endParaRPr lang="en-GB"/>
          </a:p>
        </p:txBody>
      </p:sp>
    </p:spTree>
    <p:extLst>
      <p:ext uri="{BB962C8B-B14F-4D97-AF65-F5344CB8AC3E}">
        <p14:creationId xmlns:p14="http://schemas.microsoft.com/office/powerpoint/2010/main" val="1322443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1882F0-2EA2-47CE-A4E3-E144343C9B33}" type="slidenum">
              <a:rPr lang="en-GB" smtClean="0"/>
              <a:t>1</a:t>
            </a:fld>
            <a:endParaRPr lang="en-GB"/>
          </a:p>
        </p:txBody>
      </p:sp>
    </p:spTree>
    <p:extLst>
      <p:ext uri="{BB962C8B-B14F-4D97-AF65-F5344CB8AC3E}">
        <p14:creationId xmlns:p14="http://schemas.microsoft.com/office/powerpoint/2010/main" val="2037587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1882F0-2EA2-47CE-A4E3-E144343C9B33}" type="slidenum">
              <a:rPr lang="en-GB" smtClean="0"/>
              <a:t>10</a:t>
            </a:fld>
            <a:endParaRPr lang="en-GB"/>
          </a:p>
        </p:txBody>
      </p:sp>
    </p:spTree>
    <p:extLst>
      <p:ext uri="{BB962C8B-B14F-4D97-AF65-F5344CB8AC3E}">
        <p14:creationId xmlns:p14="http://schemas.microsoft.com/office/powerpoint/2010/main" val="4227223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1882F0-2EA2-47CE-A4E3-E144343C9B33}" type="slidenum">
              <a:rPr lang="en-GB" smtClean="0"/>
              <a:t>11</a:t>
            </a:fld>
            <a:endParaRPr lang="en-GB"/>
          </a:p>
        </p:txBody>
      </p:sp>
    </p:spTree>
    <p:extLst>
      <p:ext uri="{BB962C8B-B14F-4D97-AF65-F5344CB8AC3E}">
        <p14:creationId xmlns:p14="http://schemas.microsoft.com/office/powerpoint/2010/main" val="225877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1882F0-2EA2-47CE-A4E3-E144343C9B33}" type="slidenum">
              <a:rPr lang="en-GB" smtClean="0"/>
              <a:t>2</a:t>
            </a:fld>
            <a:endParaRPr lang="en-GB"/>
          </a:p>
        </p:txBody>
      </p:sp>
    </p:spTree>
    <p:extLst>
      <p:ext uri="{BB962C8B-B14F-4D97-AF65-F5344CB8AC3E}">
        <p14:creationId xmlns:p14="http://schemas.microsoft.com/office/powerpoint/2010/main" val="153184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1882F0-2EA2-47CE-A4E3-E144343C9B33}" type="slidenum">
              <a:rPr lang="en-GB" smtClean="0"/>
              <a:t>3</a:t>
            </a:fld>
            <a:endParaRPr lang="en-GB"/>
          </a:p>
        </p:txBody>
      </p:sp>
    </p:spTree>
    <p:extLst>
      <p:ext uri="{BB962C8B-B14F-4D97-AF65-F5344CB8AC3E}">
        <p14:creationId xmlns:p14="http://schemas.microsoft.com/office/powerpoint/2010/main" val="1463695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1882F0-2EA2-47CE-A4E3-E144343C9B33}" type="slidenum">
              <a:rPr lang="en-GB" smtClean="0"/>
              <a:t>4</a:t>
            </a:fld>
            <a:endParaRPr lang="en-GB"/>
          </a:p>
        </p:txBody>
      </p:sp>
    </p:spTree>
    <p:extLst>
      <p:ext uri="{BB962C8B-B14F-4D97-AF65-F5344CB8AC3E}">
        <p14:creationId xmlns:p14="http://schemas.microsoft.com/office/powerpoint/2010/main" val="426707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1882F0-2EA2-47CE-A4E3-E144343C9B33}" type="slidenum">
              <a:rPr lang="en-GB" smtClean="0"/>
              <a:t>5</a:t>
            </a:fld>
            <a:endParaRPr lang="en-GB"/>
          </a:p>
        </p:txBody>
      </p:sp>
    </p:spTree>
    <p:extLst>
      <p:ext uri="{BB962C8B-B14F-4D97-AF65-F5344CB8AC3E}">
        <p14:creationId xmlns:p14="http://schemas.microsoft.com/office/powerpoint/2010/main" val="365072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1882F0-2EA2-47CE-A4E3-E144343C9B33}" type="slidenum">
              <a:rPr lang="en-GB" smtClean="0"/>
              <a:t>6</a:t>
            </a:fld>
            <a:endParaRPr lang="en-GB"/>
          </a:p>
        </p:txBody>
      </p:sp>
    </p:spTree>
    <p:extLst>
      <p:ext uri="{BB962C8B-B14F-4D97-AF65-F5344CB8AC3E}">
        <p14:creationId xmlns:p14="http://schemas.microsoft.com/office/powerpoint/2010/main" val="109371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3E290-1744-4AE7-8C8C-3B720FE928A8}" type="slidenum">
              <a:rPr lang="en-GB"/>
              <a:pPr/>
              <a:t>7</a:t>
            </a:fld>
            <a:endParaRPr lang="en-GB" dirty="0"/>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1221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3E290-1744-4AE7-8C8C-3B720FE928A8}" type="slidenum">
              <a:rPr lang="en-GB"/>
              <a:pPr/>
              <a:t>8</a:t>
            </a:fld>
            <a:endParaRPr lang="en-GB" dirty="0"/>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713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1882F0-2EA2-47CE-A4E3-E144343C9B33}" type="slidenum">
              <a:rPr lang="en-GB" smtClean="0"/>
              <a:t>9</a:t>
            </a:fld>
            <a:endParaRPr lang="en-GB"/>
          </a:p>
        </p:txBody>
      </p:sp>
    </p:spTree>
    <p:extLst>
      <p:ext uri="{BB962C8B-B14F-4D97-AF65-F5344CB8AC3E}">
        <p14:creationId xmlns:p14="http://schemas.microsoft.com/office/powerpoint/2010/main" val="154052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906000" cy="6858000"/>
          </a:xfrm>
          <a:prstGeom prst="rect">
            <a:avLst/>
          </a:prstGeom>
        </p:spPr>
      </p:pic>
      <p:sp>
        <p:nvSpPr>
          <p:cNvPr id="8" name="Title 1"/>
          <p:cNvSpPr>
            <a:spLocks noGrp="1"/>
          </p:cNvSpPr>
          <p:nvPr>
            <p:ph type="ctrTitle" hasCustomPrompt="1"/>
          </p:nvPr>
        </p:nvSpPr>
        <p:spPr>
          <a:xfrm>
            <a:off x="790700" y="1339200"/>
            <a:ext cx="6192000" cy="3510000"/>
          </a:xfrm>
        </p:spPr>
        <p:txBody>
          <a:bodyPr anchor="t" anchorCtr="0"/>
          <a:lstStyle>
            <a:lvl1pPr algn="l">
              <a:defRPr sz="11000">
                <a:solidFill>
                  <a:schemeClr val="bg1"/>
                </a:solidFill>
              </a:defRPr>
            </a:lvl1pPr>
          </a:lstStyle>
          <a:p>
            <a:r>
              <a:rPr lang="en-GB" dirty="0"/>
              <a:t>Title Slide 1 – </a:t>
            </a:r>
            <a:br>
              <a:rPr lang="en-GB" dirty="0"/>
            </a:br>
            <a:r>
              <a:rPr lang="en-GB" dirty="0"/>
              <a:t>left light vertical image</a:t>
            </a:r>
            <a:endParaRPr lang="en-US" dirty="0"/>
          </a:p>
        </p:txBody>
      </p:sp>
      <p:sp>
        <p:nvSpPr>
          <p:cNvPr id="11" name="Freeform 19"/>
          <p:cNvSpPr>
            <a:spLocks noEditPoints="1"/>
          </p:cNvSpPr>
          <p:nvPr userDrawn="1"/>
        </p:nvSpPr>
        <p:spPr bwMode="auto">
          <a:xfrm>
            <a:off x="8195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 name="Text Placeholder 3"/>
          <p:cNvSpPr>
            <a:spLocks noGrp="1"/>
          </p:cNvSpPr>
          <p:nvPr>
            <p:ph type="body" sz="quarter" idx="11"/>
          </p:nvPr>
        </p:nvSpPr>
        <p:spPr>
          <a:xfrm>
            <a:off x="819501"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8609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08670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1422400"/>
            <a:ext cx="82548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
        <p:nvSpPr>
          <p:cNvPr id="6" name="Title 5"/>
          <p:cNvSpPr>
            <a:spLocks noGrp="1"/>
          </p:cNvSpPr>
          <p:nvPr>
            <p:ph type="title"/>
          </p:nvPr>
        </p:nvSpPr>
        <p:spPr>
          <a:xfrm>
            <a:off x="825600" y="451575"/>
            <a:ext cx="8254800" cy="723600"/>
          </a:xfrm>
        </p:spPr>
        <p:txBody>
          <a:bodyPr/>
          <a:lstStyle/>
          <a:p>
            <a:r>
              <a:rPr lang="en-US"/>
              <a:t>Click to edit Master title style</a:t>
            </a:r>
            <a:endParaRPr lang="en-GB" dirty="0"/>
          </a:p>
        </p:txBody>
      </p:sp>
    </p:spTree>
    <p:extLst>
      <p:ext uri="{BB962C8B-B14F-4D97-AF65-F5344CB8AC3E}">
        <p14:creationId xmlns:p14="http://schemas.microsoft.com/office/powerpoint/2010/main" val="1076173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1422400"/>
            <a:ext cx="40365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5043900" y="1422400"/>
            <a:ext cx="40365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825600" y="451575"/>
            <a:ext cx="8254800" cy="723600"/>
          </a:xfrm>
        </p:spPr>
        <p:txBody>
          <a:bodyPr/>
          <a:lstStyle/>
          <a:p>
            <a:r>
              <a:rPr lang="en-US"/>
              <a:t>Click to edit Master title style</a:t>
            </a:r>
            <a:endParaRPr lang="en-GB"/>
          </a:p>
        </p:txBody>
      </p:sp>
      <p:sp>
        <p:nvSpPr>
          <p:cNvPr id="5" name="Text Placeholder 4"/>
          <p:cNvSpPr>
            <a:spLocks noGrp="1"/>
          </p:cNvSpPr>
          <p:nvPr>
            <p:ph type="body" sz="quarter" idx="12"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760996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1422400"/>
            <a:ext cx="40365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hart Placeholder 5"/>
          <p:cNvSpPr>
            <a:spLocks noGrp="1"/>
          </p:cNvSpPr>
          <p:nvPr>
            <p:ph type="chart" sz="quarter" idx="13"/>
          </p:nvPr>
        </p:nvSpPr>
        <p:spPr>
          <a:xfrm>
            <a:off x="5043900" y="1422400"/>
            <a:ext cx="4036500" cy="4604400"/>
          </a:xfrm>
        </p:spPr>
        <p:txBody>
          <a:bodyPr anchor="ctr"/>
          <a:lstStyle>
            <a:lvl1pPr algn="ctr">
              <a:defRPr/>
            </a:lvl1pPr>
          </a:lstStyle>
          <a:p>
            <a:r>
              <a:rPr lang="en-US"/>
              <a:t>Click icon to add chart</a:t>
            </a:r>
            <a:endParaRPr lang="en-GB" dirty="0"/>
          </a:p>
        </p:txBody>
      </p:sp>
      <p:sp>
        <p:nvSpPr>
          <p:cNvPr id="2" name="Title 1"/>
          <p:cNvSpPr>
            <a:spLocks noGrp="1"/>
          </p:cNvSpPr>
          <p:nvPr>
            <p:ph type="title"/>
          </p:nvPr>
        </p:nvSpPr>
        <p:spPr>
          <a:xfrm>
            <a:off x="825600" y="451575"/>
            <a:ext cx="8254800" cy="723600"/>
          </a:xfrm>
        </p:spPr>
        <p:txBody>
          <a:bodyPr/>
          <a:lstStyle/>
          <a:p>
            <a:r>
              <a:rPr lang="en-US"/>
              <a:t>Click to edit Master title style</a:t>
            </a:r>
            <a:endParaRPr lang="en-GB" dirty="0"/>
          </a:p>
        </p:txBody>
      </p:sp>
      <p:sp>
        <p:nvSpPr>
          <p:cNvPr id="5"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468853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3830800"/>
            <a:ext cx="82548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825600" y="1426659"/>
            <a:ext cx="8254800" cy="2196000"/>
          </a:xfrm>
        </p:spPr>
        <p:txBody>
          <a:bodyPr anchor="ctr"/>
          <a:lstStyle>
            <a:lvl1pPr algn="ctr">
              <a:defRPr/>
            </a:lvl1pPr>
          </a:lstStyle>
          <a:p>
            <a:r>
              <a:rPr lang="en-US"/>
              <a:t>Click icon to add chart</a:t>
            </a:r>
            <a:endParaRPr lang="en-GB" dirty="0"/>
          </a:p>
        </p:txBody>
      </p:sp>
      <p:sp>
        <p:nvSpPr>
          <p:cNvPr id="3" name="Title 2"/>
          <p:cNvSpPr>
            <a:spLocks noGrp="1"/>
          </p:cNvSpPr>
          <p:nvPr>
            <p:ph type="title"/>
          </p:nvPr>
        </p:nvSpPr>
        <p:spPr>
          <a:xfrm>
            <a:off x="825600" y="451575"/>
            <a:ext cx="8254800" cy="723600"/>
          </a:xfrm>
        </p:spPr>
        <p:txBody>
          <a:bodyPr/>
          <a:lstStyle/>
          <a:p>
            <a:r>
              <a:rPr lang="en-US"/>
              <a:t>Click to edit Master title style</a:t>
            </a:r>
            <a:endParaRPr lang="en-GB" dirty="0"/>
          </a:p>
        </p:txBody>
      </p:sp>
      <p:sp>
        <p:nvSpPr>
          <p:cNvPr id="6" name="Text Placeholder 4"/>
          <p:cNvSpPr>
            <a:spLocks noGrp="1"/>
          </p:cNvSpPr>
          <p:nvPr>
            <p:ph type="body" sz="quarter" idx="12"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77866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697200" y="1426659"/>
            <a:ext cx="2550600" cy="21960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825600" y="1426659"/>
            <a:ext cx="2589600" cy="21960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825600" y="3830800"/>
            <a:ext cx="25896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529800" y="1426659"/>
            <a:ext cx="2550600" cy="21960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3658200" y="3830800"/>
            <a:ext cx="25896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6490800" y="3830800"/>
            <a:ext cx="25896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825600" y="451575"/>
            <a:ext cx="8254800" cy="723600"/>
          </a:xfrm>
        </p:spPr>
        <p:txBody>
          <a:bodyPr/>
          <a:lstStyle/>
          <a:p>
            <a:r>
              <a:rPr lang="en-US"/>
              <a:t>Click to edit Master title style</a:t>
            </a:r>
            <a:endParaRPr lang="en-GB" dirty="0"/>
          </a:p>
        </p:txBody>
      </p:sp>
      <p:sp>
        <p:nvSpPr>
          <p:cNvPr id="11" name="Text Placeholder 4"/>
          <p:cNvSpPr>
            <a:spLocks noGrp="1"/>
          </p:cNvSpPr>
          <p:nvPr>
            <p:ph type="body" sz="quarter" idx="16"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441336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25600" y="1422400"/>
            <a:ext cx="8254800" cy="4604400"/>
          </a:xfrm>
        </p:spPr>
        <p:txBody>
          <a:bodyPr anchor="ctr"/>
          <a:lstStyle>
            <a:lvl1pPr algn="ctr">
              <a:defRPr/>
            </a:lvl1pPr>
          </a:lstStyle>
          <a:p>
            <a:r>
              <a:rPr lang="en-US"/>
              <a:t>Click icon to add picture</a:t>
            </a:r>
            <a:endParaRPr lang="en-GB"/>
          </a:p>
        </p:txBody>
      </p:sp>
      <p:sp>
        <p:nvSpPr>
          <p:cNvPr id="3" name="Title 2"/>
          <p:cNvSpPr>
            <a:spLocks noGrp="1"/>
          </p:cNvSpPr>
          <p:nvPr>
            <p:ph type="title"/>
          </p:nvPr>
        </p:nvSpPr>
        <p:spPr>
          <a:xfrm>
            <a:off x="825600" y="451575"/>
            <a:ext cx="8254800" cy="723600"/>
          </a:xfrm>
        </p:spPr>
        <p:txBody>
          <a:bodyPr/>
          <a:lstStyle/>
          <a:p>
            <a:r>
              <a:rPr lang="en-US"/>
              <a:t>Click to edit Master title style</a:t>
            </a:r>
            <a:endParaRPr lang="en-GB"/>
          </a:p>
        </p:txBody>
      </p:sp>
      <p:sp>
        <p:nvSpPr>
          <p:cNvPr id="5"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546685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9700"/>
            <a:ext cx="9906000" cy="6007100"/>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900613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2336184"/>
            <a:ext cx="15249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508075" y="2336184"/>
            <a:ext cx="15249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190550" y="2336184"/>
            <a:ext cx="15249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873025" y="2336184"/>
            <a:ext cx="15249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825600" y="1426659"/>
            <a:ext cx="1524900" cy="604800"/>
          </a:xfrm>
          <a:prstGeom prst="homePlate">
            <a:avLst>
              <a:gd name="adj" fmla="val 31970"/>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508075" y="1426659"/>
            <a:ext cx="15249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190550" y="1426659"/>
            <a:ext cx="15249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873025" y="1426659"/>
            <a:ext cx="15249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555500" y="1426659"/>
            <a:ext cx="15249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555500" y="2336184"/>
            <a:ext cx="15249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825600" y="451575"/>
            <a:ext cx="8254800" cy="723600"/>
          </a:xfrm>
        </p:spPr>
        <p:txBody>
          <a:bodyPr/>
          <a:lstStyle/>
          <a:p>
            <a:r>
              <a:rPr lang="en-US"/>
              <a:t>Click to edit Master title style</a:t>
            </a:r>
            <a:endParaRPr lang="en-GB" dirty="0"/>
          </a:p>
        </p:txBody>
      </p:sp>
      <p:sp>
        <p:nvSpPr>
          <p:cNvPr id="14" name="Text Placeholder 4"/>
          <p:cNvSpPr>
            <a:spLocks noGrp="1"/>
          </p:cNvSpPr>
          <p:nvPr>
            <p:ph type="body" sz="quarter" idx="20"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877598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2336184"/>
            <a:ext cx="19071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941500" y="2336184"/>
            <a:ext cx="19071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057400" y="2336184"/>
            <a:ext cx="19071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173300" y="2336184"/>
            <a:ext cx="19071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825600" y="1426659"/>
            <a:ext cx="1907100" cy="604800"/>
          </a:xfrm>
          <a:prstGeom prst="homePlate">
            <a:avLst>
              <a:gd name="adj" fmla="val 31970"/>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941500" y="1426659"/>
            <a:ext cx="19071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057400" y="1426659"/>
            <a:ext cx="19071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173300" y="1426659"/>
            <a:ext cx="19071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825600" y="451575"/>
            <a:ext cx="8254800" cy="723600"/>
          </a:xfrm>
        </p:spPr>
        <p:txBody>
          <a:bodyPr/>
          <a:lstStyle/>
          <a:p>
            <a:r>
              <a:rPr lang="en-US"/>
              <a:t>Click to edit Master title style</a:t>
            </a:r>
            <a:endParaRPr lang="en-GB"/>
          </a:p>
        </p:txBody>
      </p:sp>
      <p:sp>
        <p:nvSpPr>
          <p:cNvPr id="11" name="Text Placeholder 4"/>
          <p:cNvSpPr>
            <a:spLocks noGrp="1"/>
          </p:cNvSpPr>
          <p:nvPr>
            <p:ph type="body" sz="quarter" idx="18"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683865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8" name="Title 1"/>
          <p:cNvSpPr>
            <a:spLocks noGrp="1"/>
          </p:cNvSpPr>
          <p:nvPr>
            <p:ph type="ctrTitle" hasCustomPrompt="1"/>
          </p:nvPr>
        </p:nvSpPr>
        <p:spPr>
          <a:xfrm>
            <a:off x="790700" y="1339200"/>
            <a:ext cx="6192000" cy="3510000"/>
          </a:xfrm>
        </p:spPr>
        <p:txBody>
          <a:bodyPr anchor="t" anchorCtr="0"/>
          <a:lstStyle>
            <a:lvl1pPr algn="l">
              <a:defRPr sz="11000">
                <a:solidFill>
                  <a:schemeClr val="bg1"/>
                </a:solidFill>
              </a:defRPr>
            </a:lvl1pPr>
          </a:lstStyle>
          <a:p>
            <a:r>
              <a:rPr lang="en-GB" dirty="0"/>
              <a:t>Title Slide 2 – </a:t>
            </a:r>
            <a:br>
              <a:rPr lang="en-GB" dirty="0"/>
            </a:br>
            <a:r>
              <a:rPr lang="en-GB" dirty="0"/>
              <a:t>right dark vertical image</a:t>
            </a:r>
            <a:endParaRPr lang="en-US" dirty="0"/>
          </a:p>
        </p:txBody>
      </p:sp>
      <p:sp>
        <p:nvSpPr>
          <p:cNvPr id="11" name="Freeform 19"/>
          <p:cNvSpPr>
            <a:spLocks noEditPoints="1"/>
          </p:cNvSpPr>
          <p:nvPr userDrawn="1"/>
        </p:nvSpPr>
        <p:spPr bwMode="auto">
          <a:xfrm>
            <a:off x="8195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Text Placeholder 3"/>
          <p:cNvSpPr>
            <a:spLocks noGrp="1"/>
          </p:cNvSpPr>
          <p:nvPr>
            <p:ph type="body" sz="quarter" idx="11"/>
          </p:nvPr>
        </p:nvSpPr>
        <p:spPr>
          <a:xfrm>
            <a:off x="819501"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80783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963100" y="4532800"/>
            <a:ext cx="31278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963100" y="1784424"/>
            <a:ext cx="31278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357201" y="3191932"/>
            <a:ext cx="1191600" cy="1191600"/>
          </a:xfrm>
          <a:prstGeom prst="ellipse">
            <a:avLst/>
          </a:prstGeom>
          <a:solidFill>
            <a:schemeClr val="accent1"/>
          </a:solidFill>
        </p:spPr>
        <p:txBody>
          <a:bodyPr lIns="54000" tIns="54000" rIns="54000" bIns="54000"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8"/>
          <p:cNvSpPr>
            <a:spLocks noGrp="1"/>
          </p:cNvSpPr>
          <p:nvPr>
            <p:ph type="body" sz="quarter" idx="15"/>
          </p:nvPr>
        </p:nvSpPr>
        <p:spPr>
          <a:xfrm>
            <a:off x="5963100" y="1428430"/>
            <a:ext cx="31278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2" name="Text Placeholder 8"/>
          <p:cNvSpPr>
            <a:spLocks noGrp="1"/>
          </p:cNvSpPr>
          <p:nvPr>
            <p:ph type="body" sz="quarter" idx="16"/>
          </p:nvPr>
        </p:nvSpPr>
        <p:spPr>
          <a:xfrm>
            <a:off x="5963100" y="4182242"/>
            <a:ext cx="31278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815100" y="4532800"/>
            <a:ext cx="31278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815100" y="4182242"/>
            <a:ext cx="31278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815100" y="1784424"/>
            <a:ext cx="31278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815100" y="1428430"/>
            <a:ext cx="31278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Right Arrow 2"/>
          <p:cNvSpPr/>
          <p:nvPr userDrawn="1"/>
        </p:nvSpPr>
        <p:spPr>
          <a:xfrm rot="2655894">
            <a:off x="4100849"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21" name="Right Arrow 20"/>
          <p:cNvSpPr/>
          <p:nvPr userDrawn="1"/>
        </p:nvSpPr>
        <p:spPr>
          <a:xfrm rot="18944106" flipH="1">
            <a:off x="5391752"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22" name="Right Arrow 21"/>
          <p:cNvSpPr/>
          <p:nvPr userDrawn="1"/>
        </p:nvSpPr>
        <p:spPr>
          <a:xfrm rot="18944106" flipV="1">
            <a:off x="4100849"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23" name="Right Arrow 22"/>
          <p:cNvSpPr/>
          <p:nvPr userDrawn="1"/>
        </p:nvSpPr>
        <p:spPr>
          <a:xfrm rot="2655894" flipH="1" flipV="1">
            <a:off x="5391752"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4" name="Title 3"/>
          <p:cNvSpPr>
            <a:spLocks noGrp="1"/>
          </p:cNvSpPr>
          <p:nvPr>
            <p:ph type="title"/>
          </p:nvPr>
        </p:nvSpPr>
        <p:spPr/>
        <p:txBody>
          <a:bodyPr/>
          <a:lstStyle/>
          <a:p>
            <a:r>
              <a:rPr lang="en-US"/>
              <a:t>Click to edit Master title style</a:t>
            </a:r>
            <a:endParaRPr lang="en-GB" dirty="0"/>
          </a:p>
        </p:txBody>
      </p:sp>
      <p:sp>
        <p:nvSpPr>
          <p:cNvPr id="16"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695715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815100" y="1781375"/>
            <a:ext cx="4036500" cy="4245425"/>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815100" y="1426659"/>
            <a:ext cx="40365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5054400" y="1781375"/>
            <a:ext cx="4036500" cy="4245425"/>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5054400" y="1426659"/>
            <a:ext cx="40365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85535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54325" y="4241200"/>
            <a:ext cx="4035600"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054325" y="1784424"/>
            <a:ext cx="4035600"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5"/>
          </p:nvPr>
        </p:nvSpPr>
        <p:spPr>
          <a:xfrm>
            <a:off x="5054325" y="1428430"/>
            <a:ext cx="40356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2" name="Text Placeholder 8"/>
          <p:cNvSpPr>
            <a:spLocks noGrp="1"/>
          </p:cNvSpPr>
          <p:nvPr>
            <p:ph type="body" sz="quarter" idx="16"/>
          </p:nvPr>
        </p:nvSpPr>
        <p:spPr>
          <a:xfrm>
            <a:off x="5054325" y="3890142"/>
            <a:ext cx="40356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815100" y="4241200"/>
            <a:ext cx="4035600"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815100" y="3890142"/>
            <a:ext cx="40356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815100" y="1784424"/>
            <a:ext cx="4035600"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815100" y="1428430"/>
            <a:ext cx="40356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4" name="Title 3"/>
          <p:cNvSpPr>
            <a:spLocks noGrp="1"/>
          </p:cNvSpPr>
          <p:nvPr>
            <p:ph type="title"/>
          </p:nvPr>
        </p:nvSpPr>
        <p:spPr>
          <a:xfrm>
            <a:off x="825600" y="451575"/>
            <a:ext cx="8254800" cy="723600"/>
          </a:xfrm>
        </p:spPr>
        <p:txBody>
          <a:bodyPr/>
          <a:lstStyle/>
          <a:p>
            <a:r>
              <a:rPr lang="en-US"/>
              <a:t>Click to edit Master title style</a:t>
            </a:r>
            <a:endParaRPr lang="en-GB" dirty="0"/>
          </a:p>
        </p:txBody>
      </p:sp>
      <p:sp>
        <p:nvSpPr>
          <p:cNvPr id="13"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899627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D - NO HEADIN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64825" y="3829182"/>
            <a:ext cx="4035600" cy="22032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054325" y="1422400"/>
            <a:ext cx="4035600" cy="2204719"/>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17"/>
          </p:nvPr>
        </p:nvSpPr>
        <p:spPr>
          <a:xfrm>
            <a:off x="825600" y="3829182"/>
            <a:ext cx="4035600" cy="22032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8"/>
          <p:cNvSpPr>
            <a:spLocks noGrp="1"/>
          </p:cNvSpPr>
          <p:nvPr>
            <p:ph type="body" sz="quarter" idx="19"/>
          </p:nvPr>
        </p:nvSpPr>
        <p:spPr>
          <a:xfrm>
            <a:off x="815100" y="1422400"/>
            <a:ext cx="4035600" cy="2204719"/>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a:xfrm>
            <a:off x="825600" y="451575"/>
            <a:ext cx="8254800" cy="723600"/>
          </a:xfrm>
        </p:spPr>
        <p:txBody>
          <a:bodyPr/>
          <a:lstStyle/>
          <a:p>
            <a:r>
              <a:rPr lang="en-US"/>
              <a:t>Click to edit Master title style</a:t>
            </a:r>
            <a:endParaRPr lang="en-GB" dirty="0"/>
          </a:p>
        </p:txBody>
      </p:sp>
      <p:sp>
        <p:nvSpPr>
          <p:cNvPr id="13"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062860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15200" y="1346400"/>
            <a:ext cx="6708000" cy="3510000"/>
          </a:xfrm>
        </p:spPr>
        <p:txBody>
          <a:bodyPr anchor="t" anchorCtr="0"/>
          <a:lstStyle>
            <a:lvl1pPr algn="l">
              <a:defRPr sz="11000">
                <a:solidFill>
                  <a:schemeClr val="bg1"/>
                </a:solidFill>
              </a:defRPr>
            </a:lvl1pPr>
          </a:lstStyle>
          <a:p>
            <a:r>
              <a:rPr lang="en-US"/>
              <a:t>Click to edit Master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7"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49839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one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386961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two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62771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three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8981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four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81153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3" y="0"/>
            <a:ext cx="82867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7" name="Freeform 19"/>
          <p:cNvSpPr>
            <a:spLocks noEditPoints="1"/>
          </p:cNvSpPr>
          <p:nvPr userDrawn="1"/>
        </p:nvSpPr>
        <p:spPr bwMode="auto">
          <a:xfrm>
            <a:off x="1715999"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Text Placeholder 2"/>
          <p:cNvSpPr>
            <a:spLocks noGrp="1"/>
          </p:cNvSpPr>
          <p:nvPr>
            <p:ph type="body" sz="quarter" idx="11"/>
          </p:nvPr>
        </p:nvSpPr>
        <p:spPr>
          <a:xfrm>
            <a:off x="1715999" y="5113339"/>
            <a:ext cx="7375525"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8" name="Text Placeholder 2"/>
          <p:cNvSpPr>
            <a:spLocks noGrp="1"/>
          </p:cNvSpPr>
          <p:nvPr>
            <p:ph type="body" sz="quarter" idx="12"/>
          </p:nvPr>
        </p:nvSpPr>
        <p:spPr>
          <a:xfrm>
            <a:off x="1715999" y="5902325"/>
            <a:ext cx="7375525" cy="119064"/>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9" name="Text Placeholder 2"/>
          <p:cNvSpPr>
            <a:spLocks noGrp="1"/>
          </p:cNvSpPr>
          <p:nvPr>
            <p:ph type="body" sz="quarter" idx="13"/>
          </p:nvPr>
        </p:nvSpPr>
        <p:spPr>
          <a:xfrm>
            <a:off x="1715999" y="4313239"/>
            <a:ext cx="7375525"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20" name="Text Placeholder 2"/>
          <p:cNvSpPr>
            <a:spLocks noGrp="1"/>
          </p:cNvSpPr>
          <p:nvPr>
            <p:ph type="body" sz="quarter" idx="14"/>
          </p:nvPr>
        </p:nvSpPr>
        <p:spPr>
          <a:xfrm>
            <a:off x="1715999" y="3948112"/>
            <a:ext cx="2052000" cy="119064"/>
          </a:xfrm>
        </p:spPr>
        <p:txBody>
          <a:bodyPr/>
          <a:lstStyle>
            <a:lvl1pPr>
              <a:buFontTx/>
              <a:buNone/>
              <a:defRPr sz="10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21" name="Text Placeholder 2"/>
          <p:cNvSpPr>
            <a:spLocks noGrp="1"/>
          </p:cNvSpPr>
          <p:nvPr>
            <p:ph type="body" sz="quarter" idx="15"/>
          </p:nvPr>
        </p:nvSpPr>
        <p:spPr>
          <a:xfrm>
            <a:off x="4775338" y="3948112"/>
            <a:ext cx="2052000" cy="119064"/>
          </a:xfrm>
        </p:spPr>
        <p:txBody>
          <a:bodyPr/>
          <a:lstStyle>
            <a:lvl1pPr>
              <a:buFontTx/>
              <a:buNone/>
              <a:defRPr sz="10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5338" y="3442555"/>
            <a:ext cx="1325883" cy="38100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5999" y="3442555"/>
            <a:ext cx="2523749" cy="384049"/>
          </a:xfrm>
          <a:prstGeom prst="rect">
            <a:avLst/>
          </a:prstGeom>
        </p:spPr>
      </p:pic>
    </p:spTree>
    <p:extLst>
      <p:ext uri="{BB962C8B-B14F-4D97-AF65-F5344CB8AC3E}">
        <p14:creationId xmlns:p14="http://schemas.microsoft.com/office/powerpoint/2010/main" val="326727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10" t="57050" r="14588" b="1348"/>
          <a:stretch/>
        </p:blipFill>
        <p:spPr>
          <a:xfrm flipH="1">
            <a:off x="0" y="0"/>
            <a:ext cx="9906000" cy="6858000"/>
          </a:xfrm>
          <a:prstGeom prst="rect">
            <a:avLst/>
          </a:prstGeom>
        </p:spPr>
      </p:pic>
      <p:sp>
        <p:nvSpPr>
          <p:cNvPr id="8" name="Title 1"/>
          <p:cNvSpPr>
            <a:spLocks noGrp="1"/>
          </p:cNvSpPr>
          <p:nvPr>
            <p:ph type="ctrTitle" hasCustomPrompt="1"/>
          </p:nvPr>
        </p:nvSpPr>
        <p:spPr>
          <a:xfrm>
            <a:off x="4036911" y="1339200"/>
            <a:ext cx="5440464" cy="3510000"/>
          </a:xfrm>
        </p:spPr>
        <p:txBody>
          <a:bodyPr anchor="t" anchorCtr="0"/>
          <a:lstStyle>
            <a:lvl1pPr algn="l">
              <a:defRPr sz="11000">
                <a:solidFill>
                  <a:schemeClr val="bg1"/>
                </a:solidFill>
              </a:defRPr>
            </a:lvl1pPr>
          </a:lstStyle>
          <a:p>
            <a:r>
              <a:rPr lang="en-GB" dirty="0"/>
              <a:t>Title slide 3</a:t>
            </a:r>
            <a:br>
              <a:rPr lang="en-GB" dirty="0"/>
            </a:br>
            <a:r>
              <a:rPr lang="en-GB" dirty="0"/>
              <a:t>light right vertical image</a:t>
            </a:r>
            <a:endParaRPr lang="en-US" dirty="0"/>
          </a:p>
        </p:txBody>
      </p:sp>
      <p:sp>
        <p:nvSpPr>
          <p:cNvPr id="11" name="Freeform 19"/>
          <p:cNvSpPr>
            <a:spLocks noEditPoints="1"/>
          </p:cNvSpPr>
          <p:nvPr userDrawn="1"/>
        </p:nvSpPr>
        <p:spPr bwMode="auto">
          <a:xfrm>
            <a:off x="4065711"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Text Placeholder 3"/>
          <p:cNvSpPr>
            <a:spLocks noGrp="1"/>
          </p:cNvSpPr>
          <p:nvPr>
            <p:ph type="body" sz="quarter" idx="11"/>
          </p:nvPr>
        </p:nvSpPr>
        <p:spPr>
          <a:xfrm>
            <a:off x="4065711" y="5036400"/>
            <a:ext cx="5411664"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78923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2755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 y="0"/>
            <a:ext cx="9906000" cy="6858000"/>
          </a:xfrm>
          <a:prstGeom prst="rect">
            <a:avLst/>
          </a:prstGeom>
        </p:spPr>
      </p:pic>
      <p:sp>
        <p:nvSpPr>
          <p:cNvPr id="7" name="Title 1"/>
          <p:cNvSpPr>
            <a:spLocks noGrp="1"/>
          </p:cNvSpPr>
          <p:nvPr>
            <p:ph type="ctrTitle" hasCustomPrompt="1"/>
          </p:nvPr>
        </p:nvSpPr>
        <p:spPr>
          <a:xfrm>
            <a:off x="4036911" y="1339200"/>
            <a:ext cx="5440464" cy="3510000"/>
          </a:xfrm>
        </p:spPr>
        <p:txBody>
          <a:bodyPr anchor="t" anchorCtr="0"/>
          <a:lstStyle>
            <a:lvl1pPr algn="l">
              <a:defRPr sz="11000">
                <a:solidFill>
                  <a:schemeClr val="bg1"/>
                </a:solidFill>
              </a:defRPr>
            </a:lvl1pPr>
          </a:lstStyle>
          <a:p>
            <a:r>
              <a:rPr lang="en-GB" dirty="0"/>
              <a:t>Title slide 4</a:t>
            </a:r>
            <a:br>
              <a:rPr lang="en-GB" dirty="0"/>
            </a:br>
            <a:r>
              <a:rPr lang="en-GB" dirty="0"/>
              <a:t>dark left vertical image</a:t>
            </a:r>
            <a:endParaRPr lang="en-US" dirty="0"/>
          </a:p>
        </p:txBody>
      </p:sp>
      <p:sp>
        <p:nvSpPr>
          <p:cNvPr id="9" name="Freeform 19"/>
          <p:cNvSpPr>
            <a:spLocks noEditPoints="1"/>
          </p:cNvSpPr>
          <p:nvPr userDrawn="1"/>
        </p:nvSpPr>
        <p:spPr bwMode="auto">
          <a:xfrm>
            <a:off x="4065711"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 Placeholder 3"/>
          <p:cNvSpPr>
            <a:spLocks noGrp="1"/>
          </p:cNvSpPr>
          <p:nvPr>
            <p:ph type="body" sz="quarter" idx="11"/>
          </p:nvPr>
        </p:nvSpPr>
        <p:spPr>
          <a:xfrm>
            <a:off x="4065711" y="5036400"/>
            <a:ext cx="5411664"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387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7" name="Picture 2" descr="http://www.clarity-solutions.co.uk/wp-content/uploads/2013/11/bigstock-EU-flag-2769008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50331" t="302" r="1675" b="20029"/>
          <a:stretch/>
        </p:blipFill>
        <p:spPr bwMode="auto">
          <a:xfrm rot="16200000">
            <a:off x="2118570" y="-895967"/>
            <a:ext cx="6922168" cy="8617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6"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9"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
        <p:nvSpPr>
          <p:cNvPr id="4" name="object 3"/>
          <p:cNvSpPr/>
          <p:nvPr userDrawn="1"/>
        </p:nvSpPr>
        <p:spPr>
          <a:xfrm>
            <a:off x="0" y="-32084"/>
            <a:ext cx="1720042" cy="6921596"/>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Tree>
    <p:extLst>
      <p:ext uri="{BB962C8B-B14F-4D97-AF65-F5344CB8AC3E}">
        <p14:creationId xmlns:p14="http://schemas.microsoft.com/office/powerpoint/2010/main" val="349499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Title slide 6</a:t>
            </a:r>
            <a:br>
              <a:rPr lang="en-GB" dirty="0"/>
            </a:br>
            <a:r>
              <a:rPr lang="en-GB" dirty="0"/>
              <a:t>no image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9"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7"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4872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Letter">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61065" y="302982"/>
            <a:ext cx="4036500"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4"/>
          <p:cNvSpPr>
            <a:spLocks noGrp="1"/>
          </p:cNvSpPr>
          <p:nvPr>
            <p:ph type="body" sz="quarter" idx="15"/>
          </p:nvPr>
        </p:nvSpPr>
        <p:spPr>
          <a:xfrm>
            <a:off x="815100" y="302982"/>
            <a:ext cx="4036500"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8"/>
          <p:cNvSpPr>
            <a:spLocks noGrp="1"/>
          </p:cNvSpPr>
          <p:nvPr>
            <p:ph type="body" sz="quarter" idx="10"/>
          </p:nvPr>
        </p:nvSpPr>
        <p:spPr>
          <a:xfrm>
            <a:off x="815100" y="1130531"/>
            <a:ext cx="4036500" cy="4878928"/>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1"/>
          </p:nvPr>
        </p:nvSpPr>
        <p:spPr>
          <a:xfrm>
            <a:off x="5061065" y="1130531"/>
            <a:ext cx="4029834" cy="4878928"/>
          </a:xfrm>
          <a:ln w="6350">
            <a:solidFill>
              <a:schemeClr val="tx2"/>
            </a:solidFill>
          </a:ln>
        </p:spPr>
        <p:txBody>
          <a:bodyPr lIns="144000" tIns="72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Rectangle 20"/>
          <p:cNvSpPr/>
          <p:nvPr userDrawn="1"/>
        </p:nvSpPr>
        <p:spPr>
          <a:xfrm>
            <a:off x="5061065" y="1130531"/>
            <a:ext cx="91081" cy="4878928"/>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5"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6" name="TextBox 15"/>
          <p:cNvSpPr txBox="1"/>
          <p:nvPr userDrawn="1"/>
        </p:nvSpPr>
        <p:spPr>
          <a:xfrm>
            <a:off x="1875900" y="6320118"/>
            <a:ext cx="133903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KPMG International, a Swiss cooperative</a:t>
            </a:r>
          </a:p>
        </p:txBody>
      </p:sp>
      <p:sp>
        <p:nvSpPr>
          <p:cNvPr id="17" name="TextBox 16"/>
          <p:cNvSpPr txBox="1"/>
          <p:nvPr userDrawn="1"/>
        </p:nvSpPr>
        <p:spPr>
          <a:xfrm>
            <a:off x="3392507" y="6320118"/>
            <a:ext cx="165537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8" name="TextBox 17"/>
          <p:cNvSpPr txBox="1"/>
          <p:nvPr userDrawn="1"/>
        </p:nvSpPr>
        <p:spPr>
          <a:xfrm>
            <a:off x="5225447"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2" name="TextBox 21"/>
          <p:cNvSpPr txBox="1"/>
          <p:nvPr userDrawn="1"/>
        </p:nvSpPr>
        <p:spPr>
          <a:xfrm>
            <a:off x="6794591" y="6320118"/>
            <a:ext cx="1546299"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3"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74866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Letter continuatio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15100" y="1130531"/>
            <a:ext cx="4036500" cy="4878928"/>
          </a:xfrm>
        </p:spPr>
        <p:txBody>
          <a:bodyPr/>
          <a:lstStyle>
            <a:lvl1pPr>
              <a:defRPr sz="900" baseline="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1"/>
          </p:nvPr>
        </p:nvSpPr>
        <p:spPr>
          <a:xfrm>
            <a:off x="5061065" y="1130531"/>
            <a:ext cx="4029834" cy="4878928"/>
          </a:xfrm>
          <a:ln w="6350">
            <a:noFill/>
          </a:ln>
        </p:spPr>
        <p:txBody>
          <a:bodyPr lIns="0" tIns="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24"/>
          <p:cNvSpPr>
            <a:spLocks noGrp="1"/>
          </p:cNvSpPr>
          <p:nvPr>
            <p:ph type="body" sz="quarter" idx="15"/>
          </p:nvPr>
        </p:nvSpPr>
        <p:spPr>
          <a:xfrm>
            <a:off x="815100" y="302982"/>
            <a:ext cx="4036500"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24"/>
          <p:cNvSpPr>
            <a:spLocks noGrp="1"/>
          </p:cNvSpPr>
          <p:nvPr>
            <p:ph type="body" sz="quarter" idx="16"/>
          </p:nvPr>
        </p:nvSpPr>
        <p:spPr>
          <a:xfrm>
            <a:off x="5061065" y="302982"/>
            <a:ext cx="4036500"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3" name="TextBox 12"/>
          <p:cNvSpPr txBox="1"/>
          <p:nvPr userDrawn="1"/>
        </p:nvSpPr>
        <p:spPr>
          <a:xfrm>
            <a:off x="1875900" y="6320118"/>
            <a:ext cx="133903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KPMG International, a Swiss cooperative</a:t>
            </a:r>
          </a:p>
        </p:txBody>
      </p:sp>
      <p:sp>
        <p:nvSpPr>
          <p:cNvPr id="14" name="TextBox 13"/>
          <p:cNvSpPr txBox="1"/>
          <p:nvPr userDrawn="1"/>
        </p:nvSpPr>
        <p:spPr>
          <a:xfrm>
            <a:off x="3392507" y="6320118"/>
            <a:ext cx="165537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5" name="TextBox 14"/>
          <p:cNvSpPr txBox="1"/>
          <p:nvPr userDrawn="1"/>
        </p:nvSpPr>
        <p:spPr>
          <a:xfrm>
            <a:off x="5225447"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6" name="TextBox 15"/>
          <p:cNvSpPr txBox="1"/>
          <p:nvPr userDrawn="1"/>
        </p:nvSpPr>
        <p:spPr>
          <a:xfrm>
            <a:off x="6794591" y="6320118"/>
            <a:ext cx="1546299"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7"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18735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56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600" y="451575"/>
            <a:ext cx="8254800" cy="7236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25600" y="1422400"/>
            <a:ext cx="8254800" cy="4604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a:spLocks/>
          </p:cNvSpPr>
          <p:nvPr userDrawn="1"/>
        </p:nvSpPr>
        <p:spPr>
          <a:xfrm>
            <a:off x="8701088" y="6320118"/>
            <a:ext cx="390050"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900" smtClean="0">
                <a:solidFill>
                  <a:schemeClr val="tx2"/>
                </a:solidFill>
                <a:latin typeface="+mn-lt"/>
                <a:ea typeface="Arial"/>
                <a:cs typeface="Arial" panose="020B0604020202020204" pitchFamily="34" charset="0"/>
              </a:rPr>
              <a:pPr algn="r"/>
              <a:t>‹N›</a:t>
            </a:fld>
            <a:endParaRPr lang="en-US" sz="900" dirty="0">
              <a:solidFill>
                <a:schemeClr val="tx2"/>
              </a:solidFill>
              <a:latin typeface="+mn-lt"/>
              <a:ea typeface="Arial"/>
              <a:cs typeface="Arial" panose="020B0604020202020204" pitchFamily="34" charset="0"/>
            </a:endParaRPr>
          </a:p>
        </p:txBody>
      </p:sp>
      <p:sp>
        <p:nvSpPr>
          <p:cNvPr id="27" name="Freeform 19"/>
          <p:cNvSpPr>
            <a:spLocks noEditPoints="1"/>
          </p:cNvSpPr>
          <p:nvPr userDrawn="1"/>
        </p:nvSpPr>
        <p:spPr bwMode="auto">
          <a:xfrm>
            <a:off x="815340"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0" name="TextBox 29"/>
          <p:cNvSpPr txBox="1"/>
          <p:nvPr userDrawn="1">
            <p:custDataLst>
              <p:tags r:id="rId32"/>
            </p:custDataLst>
          </p:nvPr>
        </p:nvSpPr>
        <p:spPr>
          <a:xfrm>
            <a:off x="1548364" y="6320118"/>
            <a:ext cx="68445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a:solidFill>
                  <a:schemeClr val="bg1">
                    <a:lumMod val="65000"/>
                  </a:schemeClr>
                </a:solidFill>
                <a:latin typeface="+mn-lt"/>
                <a:ea typeface="+mn-ea"/>
                <a:cs typeface="+mn-cs"/>
              </a:rPr>
              <a:t>© 2016 KPMG Advisory SpA, an Italian limited liability share capital company and a member firm of the KPMG network of independent member firms affiliated with KPMG International Cooperative ("KPMG International"), a Swiss entity. All rights reserved.</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661" r:id="rId1"/>
    <p:sldLayoutId id="2147483710" r:id="rId2"/>
    <p:sldLayoutId id="2147483709" r:id="rId3"/>
    <p:sldLayoutId id="2147483703" r:id="rId4"/>
    <p:sldLayoutId id="2147483675" r:id="rId5"/>
    <p:sldLayoutId id="2147483680" r:id="rId6"/>
    <p:sldLayoutId id="2147483707" r:id="rId7"/>
    <p:sldLayoutId id="2147483708" r:id="rId8"/>
    <p:sldLayoutId id="2147483681" r:id="rId9"/>
    <p:sldLayoutId id="2147483666" r:id="rId10"/>
    <p:sldLayoutId id="2147483705" r:id="rId11"/>
    <p:sldLayoutId id="2147483689" r:id="rId12"/>
    <p:sldLayoutId id="2147483690" r:id="rId13"/>
    <p:sldLayoutId id="2147483692" r:id="rId14"/>
    <p:sldLayoutId id="2147483693" r:id="rId15"/>
    <p:sldLayoutId id="2147483694" r:id="rId16"/>
    <p:sldLayoutId id="2147483695" r:id="rId17"/>
    <p:sldLayoutId id="2147483701" r:id="rId18"/>
    <p:sldLayoutId id="2147483697" r:id="rId19"/>
    <p:sldLayoutId id="2147483698" r:id="rId20"/>
    <p:sldLayoutId id="2147483699" r:id="rId21"/>
    <p:sldLayoutId id="2147483711" r:id="rId22"/>
    <p:sldLayoutId id="2147483712" r:id="rId23"/>
    <p:sldLayoutId id="2147483706" r:id="rId24"/>
    <p:sldLayoutId id="2147483682" r:id="rId25"/>
    <p:sldLayoutId id="2147483683" r:id="rId26"/>
    <p:sldLayoutId id="2147483684" r:id="rId27"/>
    <p:sldLayoutId id="2147483685" r:id="rId28"/>
    <p:sldLayoutId id="2147483667" r:id="rId29"/>
    <p:sldLayoutId id="2147483713" r:id="rId30"/>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93" userDrawn="1">
          <p15:clr>
            <a:srgbClr val="F26B43"/>
          </p15:clr>
        </p15:guide>
        <p15:guide id="2" pos="513" userDrawn="1">
          <p15:clr>
            <a:srgbClr val="F26B43"/>
          </p15:clr>
        </p15:guide>
        <p15:guide id="3" pos="5727" userDrawn="1">
          <p15:clr>
            <a:srgbClr val="F26B43"/>
          </p15:clr>
        </p15:guide>
        <p15:guide id="4" orient="horz" pos="742" userDrawn="1">
          <p15:clr>
            <a:srgbClr val="F26B43"/>
          </p15:clr>
        </p15:guide>
        <p15:guide id="6" orient="horz" pos="279" userDrawn="1">
          <p15:clr>
            <a:srgbClr val="F26B43"/>
          </p15:clr>
        </p15:guide>
        <p15:guide id="7" orient="horz" pos="8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5201" y="1346400"/>
            <a:ext cx="5393914" cy="3510000"/>
          </a:xfrm>
        </p:spPr>
        <p:txBody>
          <a:bodyPr/>
          <a:lstStyle/>
          <a:p>
            <a:br>
              <a:rPr lang="it-IT" sz="7200" i="1" dirty="0"/>
            </a:br>
            <a:r>
              <a:rPr lang="it-IT" sz="7200" i="1" dirty="0"/>
              <a:t>Il primo rapporto sulla Direttiva europea</a:t>
            </a:r>
            <a:br>
              <a:rPr lang="it-IT" sz="7200" i="1" dirty="0"/>
            </a:br>
            <a:r>
              <a:rPr lang="en-GB" sz="7200" i="1" dirty="0"/>
              <a:t>2011/24: </a:t>
            </a:r>
            <a:r>
              <a:rPr lang="en-GB" sz="7200" i="1" dirty="0" err="1"/>
              <a:t>luci</a:t>
            </a:r>
            <a:r>
              <a:rPr lang="en-GB" sz="7200" i="1" dirty="0"/>
              <a:t> </a:t>
            </a:r>
            <a:r>
              <a:rPr lang="en-GB" sz="7200" i="1" dirty="0" err="1"/>
              <a:t>ed</a:t>
            </a:r>
            <a:r>
              <a:rPr lang="en-GB" sz="7200" i="1" dirty="0"/>
              <a:t> </a:t>
            </a:r>
            <a:r>
              <a:rPr lang="en-GB" sz="7200" i="1" dirty="0" err="1"/>
              <a:t>ombre</a:t>
            </a:r>
            <a:endParaRPr lang="en-GB" sz="7200" dirty="0"/>
          </a:p>
        </p:txBody>
      </p:sp>
      <p:sp>
        <p:nvSpPr>
          <p:cNvPr id="5" name="Subtitle 4"/>
          <p:cNvSpPr>
            <a:spLocks noGrp="1"/>
          </p:cNvSpPr>
          <p:nvPr>
            <p:ph type="subTitle" idx="11"/>
          </p:nvPr>
        </p:nvSpPr>
        <p:spPr/>
        <p:txBody>
          <a:bodyPr/>
          <a:lstStyle/>
          <a:p>
            <a:r>
              <a:rPr lang="en-GB" dirty="0" err="1"/>
              <a:t>Lignano</a:t>
            </a:r>
            <a:endParaRPr lang="en-GB" dirty="0"/>
          </a:p>
          <a:p>
            <a:pPr lvl="1"/>
            <a:r>
              <a:rPr lang="en-GB" dirty="0"/>
              <a:t>—</a:t>
            </a:r>
          </a:p>
          <a:p>
            <a:pPr lvl="1"/>
            <a:r>
              <a:rPr lang="en-GB" dirty="0"/>
              <a:t>07 </a:t>
            </a:r>
            <a:r>
              <a:rPr lang="en-GB" dirty="0" err="1"/>
              <a:t>Ottobre</a:t>
            </a:r>
            <a:r>
              <a:rPr lang="en-GB" dirty="0"/>
              <a:t> 2016</a:t>
            </a:r>
          </a:p>
        </p:txBody>
      </p:sp>
    </p:spTree>
    <p:extLst>
      <p:ext uri="{BB962C8B-B14F-4D97-AF65-F5344CB8AC3E}">
        <p14:creationId xmlns:p14="http://schemas.microsoft.com/office/powerpoint/2010/main" val="2448929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br>
              <a:rPr lang="en-GB" dirty="0"/>
            </a:br>
            <a:br>
              <a:rPr lang="en-GB" dirty="0"/>
            </a:br>
            <a:r>
              <a:rPr lang="en-GB" sz="6000" dirty="0"/>
              <a:t>Giulio </a:t>
            </a:r>
            <a:r>
              <a:rPr lang="en-GB" sz="6000" dirty="0" err="1"/>
              <a:t>Zucca</a:t>
            </a:r>
            <a:br>
              <a:rPr lang="en-GB" sz="6000" dirty="0"/>
            </a:br>
            <a:r>
              <a:rPr lang="en-GB" sz="4000" dirty="0"/>
              <a:t>Senior Manager  Business Performance Services</a:t>
            </a:r>
            <a:br>
              <a:rPr lang="en-GB" sz="6000" dirty="0"/>
            </a:br>
            <a:r>
              <a:rPr lang="en-GB" sz="4800" dirty="0"/>
              <a:t>Healthcare</a:t>
            </a:r>
            <a:br>
              <a:rPr lang="en-GB" sz="6600" dirty="0"/>
            </a:br>
            <a:br>
              <a:rPr lang="en-GB" dirty="0"/>
            </a:br>
            <a:br>
              <a:rPr lang="en-GB" dirty="0"/>
            </a:br>
            <a:br>
              <a:rPr lang="en-GB" sz="4400" dirty="0"/>
            </a:br>
            <a:br>
              <a:rPr lang="en-GB" sz="4400" dirty="0"/>
            </a:br>
            <a:endParaRPr lang="en-GB" dirty="0"/>
          </a:p>
        </p:txBody>
      </p:sp>
    </p:spTree>
    <p:extLst>
      <p:ext uri="{BB962C8B-B14F-4D97-AF65-F5344CB8AC3E}">
        <p14:creationId xmlns:p14="http://schemas.microsoft.com/office/powerpoint/2010/main" val="182015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2"/>
          </p:nvPr>
        </p:nvSpPr>
        <p:spPr/>
        <p:txBody>
          <a:bodyPr/>
          <a:lstStyle/>
          <a:p>
            <a:r>
              <a:rPr lang="en-GB" dirty="0"/>
              <a:t>The KPMG name and logo are registered trademarks or trademarks of KPMG International. </a:t>
            </a:r>
          </a:p>
        </p:txBody>
      </p:sp>
      <p:sp>
        <p:nvSpPr>
          <p:cNvPr id="40" name="Text Placeholder 39"/>
          <p:cNvSpPr>
            <a:spLocks noGrp="1"/>
          </p:cNvSpPr>
          <p:nvPr>
            <p:ph type="body" sz="quarter" idx="13"/>
          </p:nvPr>
        </p:nvSpPr>
        <p:spPr/>
        <p:txBody>
          <a:bodyPr/>
          <a:lstStyle/>
          <a:p>
            <a:r>
              <a:rPr lang="en-GB" dirty="0"/>
              <a:t>The information contained herein is of a general nature and is not intended to address the circumstances of any particular individual or entity. Although we </a:t>
            </a:r>
            <a:r>
              <a:rPr lang="en-GB" dirty="0" err="1"/>
              <a:t>endeavor</a:t>
            </a:r>
            <a:r>
              <a:rPr lang="en-GB" dirty="0"/>
              <a:t>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p:txBody>
      </p:sp>
      <p:sp>
        <p:nvSpPr>
          <p:cNvPr id="46" name="Text Placeholder 45"/>
          <p:cNvSpPr>
            <a:spLocks noGrp="1"/>
          </p:cNvSpPr>
          <p:nvPr>
            <p:ph type="body" sz="quarter" idx="14"/>
          </p:nvPr>
        </p:nvSpPr>
        <p:spPr/>
        <p:txBody>
          <a:bodyPr/>
          <a:lstStyle/>
          <a:p>
            <a:r>
              <a:rPr lang="en-GB" sz="1100"/>
              <a:t>kpmg.com/socialmedia</a:t>
            </a:r>
            <a:endParaRPr lang="en-GB" sz="1100" dirty="0"/>
          </a:p>
        </p:txBody>
      </p:sp>
      <p:sp>
        <p:nvSpPr>
          <p:cNvPr id="47" name="Text Placeholder 46"/>
          <p:cNvSpPr>
            <a:spLocks noGrp="1"/>
          </p:cNvSpPr>
          <p:nvPr>
            <p:ph type="body" sz="quarter" idx="15"/>
          </p:nvPr>
        </p:nvSpPr>
        <p:spPr/>
        <p:txBody>
          <a:bodyPr/>
          <a:lstStyle/>
          <a:p>
            <a:r>
              <a:rPr lang="en-GB" sz="1100"/>
              <a:t>kpmg.com/app</a:t>
            </a:r>
            <a:endParaRPr lang="en-GB" sz="1100" dirty="0"/>
          </a:p>
        </p:txBody>
      </p:sp>
      <p:sp>
        <p:nvSpPr>
          <p:cNvPr id="29" name="Text Placeholder 28"/>
          <p:cNvSpPr>
            <a:spLocks noGrp="1"/>
          </p:cNvSpPr>
          <p:nvPr>
            <p:ph type="body" sz="quarter" idx="11"/>
            <p:custDataLst>
              <p:tags r:id="rId1"/>
            </p:custDataLst>
          </p:nvPr>
        </p:nvSpPr>
        <p:spPr/>
        <p:txBody>
          <a:bodyPr/>
          <a:lstStyle/>
          <a:p>
            <a:r>
              <a:rPr lang="en-GB"/>
              <a:t>© 2016 KPMG Advisory SpA, an Italian limited liability share capital company and a member firm of the KPMG network of independent member firms affiliated with KPMG International Cooperative ("KPMG International"), a Swiss entity. All rights reserved.</a:t>
            </a:r>
            <a:endParaRPr lang="en-GB" dirty="0"/>
          </a:p>
        </p:txBody>
      </p:sp>
    </p:spTree>
    <p:extLst>
      <p:ext uri="{BB962C8B-B14F-4D97-AF65-F5344CB8AC3E}">
        <p14:creationId xmlns:p14="http://schemas.microsoft.com/office/powerpoint/2010/main" val="394525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ln>
            <a:noFill/>
          </a:ln>
        </p:spPr>
        <p:txBody>
          <a:bodyPr/>
          <a:lstStyle/>
          <a:p>
            <a:pPr algn="just"/>
            <a:r>
              <a:rPr lang="it-IT" sz="1600" b="0" dirty="0"/>
              <a:t>Il diritto alla assistenza sanitaria nei paesi europei è uno dei principi fondamentali dei cittadini </a:t>
            </a:r>
            <a:r>
              <a:rPr lang="it-IT" sz="1600" dirty="0"/>
              <a:t>della Unione europea.</a:t>
            </a:r>
          </a:p>
          <a:p>
            <a:pPr algn="just"/>
            <a:r>
              <a:rPr lang="it-IT" sz="1600" dirty="0"/>
              <a:t>Questo diritto è stato reso operative </a:t>
            </a:r>
            <a:r>
              <a:rPr lang="it-IT" sz="1600" b="0" dirty="0"/>
              <a:t>con il </a:t>
            </a:r>
            <a:r>
              <a:rPr lang="it-IT" sz="1600" dirty="0">
                <a:solidFill>
                  <a:schemeClr val="accent2"/>
                </a:solidFill>
              </a:rPr>
              <a:t>Regolamento 883/2004 </a:t>
            </a:r>
            <a:r>
              <a:rPr lang="it-IT" sz="1600" b="0" dirty="0"/>
              <a:t>che ha introdotto la </a:t>
            </a:r>
            <a:r>
              <a:rPr lang="it-IT" sz="1600" dirty="0">
                <a:solidFill>
                  <a:schemeClr val="accent2"/>
                </a:solidFill>
              </a:rPr>
              <a:t>Tessera sanitaria europea (EHIC </a:t>
            </a:r>
            <a:r>
              <a:rPr lang="it-IT" sz="1600" dirty="0" err="1">
                <a:solidFill>
                  <a:schemeClr val="accent2"/>
                </a:solidFill>
              </a:rPr>
              <a:t>European</a:t>
            </a:r>
            <a:r>
              <a:rPr lang="it-IT" sz="1600" dirty="0">
                <a:solidFill>
                  <a:schemeClr val="accent2"/>
                </a:solidFill>
              </a:rPr>
              <a:t> </a:t>
            </a:r>
            <a:r>
              <a:rPr lang="it-IT" sz="1600" dirty="0" err="1">
                <a:solidFill>
                  <a:schemeClr val="accent2"/>
                </a:solidFill>
              </a:rPr>
              <a:t>Health</a:t>
            </a:r>
            <a:r>
              <a:rPr lang="it-IT" sz="1600" dirty="0">
                <a:solidFill>
                  <a:schemeClr val="accent2"/>
                </a:solidFill>
              </a:rPr>
              <a:t> </a:t>
            </a:r>
            <a:r>
              <a:rPr lang="it-IT" sz="1600" dirty="0" err="1">
                <a:solidFill>
                  <a:schemeClr val="accent2"/>
                </a:solidFill>
              </a:rPr>
              <a:t>Insurance</a:t>
            </a:r>
            <a:r>
              <a:rPr lang="it-IT" sz="1600" dirty="0">
                <a:solidFill>
                  <a:schemeClr val="accent2"/>
                </a:solidFill>
              </a:rPr>
              <a:t> Card). Ed è stato ampliato </a:t>
            </a:r>
            <a:r>
              <a:rPr lang="it-IT" sz="1600" b="0" dirty="0"/>
              <a:t> con la </a:t>
            </a:r>
            <a:r>
              <a:rPr lang="it-IT" sz="1600" dirty="0">
                <a:solidFill>
                  <a:schemeClr val="accent2"/>
                </a:solidFill>
              </a:rPr>
              <a:t>Direttiva 24/2011</a:t>
            </a:r>
          </a:p>
          <a:p>
            <a:pPr algn="just"/>
            <a:endParaRPr lang="it-IT" sz="1600" dirty="0"/>
          </a:p>
        </p:txBody>
      </p:sp>
      <p:sp>
        <p:nvSpPr>
          <p:cNvPr id="4" name="Title 3"/>
          <p:cNvSpPr>
            <a:spLocks noGrp="1"/>
          </p:cNvSpPr>
          <p:nvPr>
            <p:ph type="title"/>
          </p:nvPr>
        </p:nvSpPr>
        <p:spPr/>
        <p:txBody>
          <a:bodyPr/>
          <a:lstStyle/>
          <a:p>
            <a:r>
              <a:rPr lang="it-IT" dirty="0"/>
              <a:t>Il Diritto all'assistenza nella Unione Europea</a:t>
            </a:r>
          </a:p>
        </p:txBody>
      </p:sp>
      <p:sp>
        <p:nvSpPr>
          <p:cNvPr id="8" name="Freeform 98"/>
          <p:cNvSpPr>
            <a:spLocks noChangeAspect="1"/>
          </p:cNvSpPr>
          <p:nvPr/>
        </p:nvSpPr>
        <p:spPr bwMode="gray">
          <a:xfrm>
            <a:off x="4053890" y="5611622"/>
            <a:ext cx="505138" cy="401340"/>
          </a:xfrm>
          <a:custGeom>
            <a:avLst/>
            <a:gdLst/>
            <a:ahLst/>
            <a:cxnLst>
              <a:cxn ang="0">
                <a:pos x="370" y="1642"/>
              </a:cxn>
              <a:cxn ang="0">
                <a:pos x="476" y="1530"/>
              </a:cxn>
              <a:cxn ang="0">
                <a:pos x="417" y="1401"/>
              </a:cxn>
              <a:cxn ang="0">
                <a:pos x="460" y="1270"/>
              </a:cxn>
              <a:cxn ang="0">
                <a:pos x="394" y="1123"/>
              </a:cxn>
              <a:cxn ang="0">
                <a:pos x="503" y="1046"/>
              </a:cxn>
              <a:cxn ang="0">
                <a:pos x="480" y="944"/>
              </a:cxn>
              <a:cxn ang="0">
                <a:pos x="512" y="785"/>
              </a:cxn>
              <a:cxn ang="0">
                <a:pos x="627" y="614"/>
              </a:cxn>
              <a:cxn ang="0">
                <a:pos x="577" y="513"/>
              </a:cxn>
              <a:cxn ang="0">
                <a:pos x="407" y="525"/>
              </a:cxn>
              <a:cxn ang="0">
                <a:pos x="241" y="504"/>
              </a:cxn>
              <a:cxn ang="0">
                <a:pos x="131" y="491"/>
              </a:cxn>
              <a:cxn ang="0">
                <a:pos x="87" y="477"/>
              </a:cxn>
              <a:cxn ang="0">
                <a:pos x="95" y="403"/>
              </a:cxn>
              <a:cxn ang="0">
                <a:pos x="98" y="305"/>
              </a:cxn>
              <a:cxn ang="0">
                <a:pos x="59" y="262"/>
              </a:cxn>
              <a:cxn ang="0">
                <a:pos x="60" y="130"/>
              </a:cxn>
              <a:cxn ang="0">
                <a:pos x="204" y="85"/>
              </a:cxn>
              <a:cxn ang="0">
                <a:pos x="312" y="0"/>
              </a:cxn>
              <a:cxn ang="0">
                <a:pos x="478" y="49"/>
              </a:cxn>
              <a:cxn ang="0">
                <a:pos x="716" y="33"/>
              </a:cxn>
              <a:cxn ang="0">
                <a:pos x="952" y="82"/>
              </a:cxn>
              <a:cxn ang="0">
                <a:pos x="1139" y="70"/>
              </a:cxn>
              <a:cxn ang="0">
                <a:pos x="1365" y="90"/>
              </a:cxn>
              <a:cxn ang="0">
                <a:pos x="1518" y="101"/>
              </a:cxn>
              <a:cxn ang="0">
                <a:pos x="1640" y="200"/>
              </a:cxn>
              <a:cxn ang="0">
                <a:pos x="1748" y="256"/>
              </a:cxn>
              <a:cxn ang="0">
                <a:pos x="2001" y="303"/>
              </a:cxn>
              <a:cxn ang="0">
                <a:pos x="2102" y="281"/>
              </a:cxn>
              <a:cxn ang="0">
                <a:pos x="2192" y="365"/>
              </a:cxn>
              <a:cxn ang="0">
                <a:pos x="2226" y="344"/>
              </a:cxn>
              <a:cxn ang="0">
                <a:pos x="2401" y="378"/>
              </a:cxn>
              <a:cxn ang="0">
                <a:pos x="2527" y="370"/>
              </a:cxn>
              <a:cxn ang="0">
                <a:pos x="2529" y="425"/>
              </a:cxn>
              <a:cxn ang="0">
                <a:pos x="2513" y="538"/>
              </a:cxn>
              <a:cxn ang="0">
                <a:pos x="2101" y="755"/>
              </a:cxn>
              <a:cxn ang="0">
                <a:pos x="2023" y="867"/>
              </a:cxn>
              <a:cxn ang="0">
                <a:pos x="1845" y="1119"/>
              </a:cxn>
              <a:cxn ang="0">
                <a:pos x="1820" y="1198"/>
              </a:cxn>
              <a:cxn ang="0">
                <a:pos x="1850" y="1281"/>
              </a:cxn>
              <a:cxn ang="0">
                <a:pos x="1918" y="1320"/>
              </a:cxn>
              <a:cxn ang="0">
                <a:pos x="1865" y="1414"/>
              </a:cxn>
              <a:cxn ang="0">
                <a:pos x="1768" y="1524"/>
              </a:cxn>
              <a:cxn ang="0">
                <a:pos x="1732" y="1622"/>
              </a:cxn>
              <a:cxn ang="0">
                <a:pos x="1545" y="1730"/>
              </a:cxn>
              <a:cxn ang="0">
                <a:pos x="1484" y="1853"/>
              </a:cxn>
              <a:cxn ang="0">
                <a:pos x="1353" y="1872"/>
              </a:cxn>
              <a:cxn ang="0">
                <a:pos x="1186" y="1865"/>
              </a:cxn>
              <a:cxn ang="0">
                <a:pos x="962" y="1921"/>
              </a:cxn>
              <a:cxn ang="0">
                <a:pos x="839" y="1978"/>
              </a:cxn>
              <a:cxn ang="0">
                <a:pos x="781" y="2034"/>
              </a:cxn>
              <a:cxn ang="0">
                <a:pos x="631" y="1929"/>
              </a:cxn>
              <a:cxn ang="0">
                <a:pos x="597" y="1835"/>
              </a:cxn>
              <a:cxn ang="0">
                <a:pos x="550" y="1777"/>
              </a:cxn>
              <a:cxn ang="0">
                <a:pos x="386" y="1746"/>
              </a:cxn>
            </a:cxnLst>
            <a:rect l="0" t="0" r="r" b="b"/>
            <a:pathLst>
              <a:path w="2560" h="2034">
                <a:moveTo>
                  <a:pt x="386" y="1746"/>
                </a:moveTo>
                <a:lnTo>
                  <a:pt x="372" y="1682"/>
                </a:lnTo>
                <a:lnTo>
                  <a:pt x="370" y="1642"/>
                </a:lnTo>
                <a:lnTo>
                  <a:pt x="399" y="1604"/>
                </a:lnTo>
                <a:lnTo>
                  <a:pt x="451" y="1563"/>
                </a:lnTo>
                <a:lnTo>
                  <a:pt x="476" y="1530"/>
                </a:lnTo>
                <a:lnTo>
                  <a:pt x="464" y="1489"/>
                </a:lnTo>
                <a:lnTo>
                  <a:pt x="431" y="1450"/>
                </a:lnTo>
                <a:lnTo>
                  <a:pt x="417" y="1401"/>
                </a:lnTo>
                <a:lnTo>
                  <a:pt x="420" y="1349"/>
                </a:lnTo>
                <a:lnTo>
                  <a:pt x="447" y="1303"/>
                </a:lnTo>
                <a:lnTo>
                  <a:pt x="460" y="1270"/>
                </a:lnTo>
                <a:lnTo>
                  <a:pt x="451" y="1250"/>
                </a:lnTo>
                <a:lnTo>
                  <a:pt x="407" y="1183"/>
                </a:lnTo>
                <a:lnTo>
                  <a:pt x="394" y="1123"/>
                </a:lnTo>
                <a:lnTo>
                  <a:pt x="427" y="1099"/>
                </a:lnTo>
                <a:lnTo>
                  <a:pt x="468" y="1088"/>
                </a:lnTo>
                <a:lnTo>
                  <a:pt x="503" y="1046"/>
                </a:lnTo>
                <a:lnTo>
                  <a:pt x="505" y="1009"/>
                </a:lnTo>
                <a:lnTo>
                  <a:pt x="480" y="971"/>
                </a:lnTo>
                <a:lnTo>
                  <a:pt x="480" y="944"/>
                </a:lnTo>
                <a:lnTo>
                  <a:pt x="503" y="890"/>
                </a:lnTo>
                <a:lnTo>
                  <a:pt x="512" y="835"/>
                </a:lnTo>
                <a:lnTo>
                  <a:pt x="512" y="785"/>
                </a:lnTo>
                <a:lnTo>
                  <a:pt x="517" y="748"/>
                </a:lnTo>
                <a:lnTo>
                  <a:pt x="597" y="667"/>
                </a:lnTo>
                <a:lnTo>
                  <a:pt x="627" y="614"/>
                </a:lnTo>
                <a:lnTo>
                  <a:pt x="627" y="583"/>
                </a:lnTo>
                <a:lnTo>
                  <a:pt x="597" y="551"/>
                </a:lnTo>
                <a:lnTo>
                  <a:pt x="577" y="513"/>
                </a:lnTo>
                <a:lnTo>
                  <a:pt x="519" y="502"/>
                </a:lnTo>
                <a:lnTo>
                  <a:pt x="456" y="499"/>
                </a:lnTo>
                <a:lnTo>
                  <a:pt x="407" y="525"/>
                </a:lnTo>
                <a:lnTo>
                  <a:pt x="318" y="516"/>
                </a:lnTo>
                <a:lnTo>
                  <a:pt x="269" y="522"/>
                </a:lnTo>
                <a:lnTo>
                  <a:pt x="241" y="504"/>
                </a:lnTo>
                <a:lnTo>
                  <a:pt x="237" y="459"/>
                </a:lnTo>
                <a:lnTo>
                  <a:pt x="185" y="468"/>
                </a:lnTo>
                <a:lnTo>
                  <a:pt x="131" y="491"/>
                </a:lnTo>
                <a:lnTo>
                  <a:pt x="100" y="529"/>
                </a:lnTo>
                <a:lnTo>
                  <a:pt x="90" y="512"/>
                </a:lnTo>
                <a:lnTo>
                  <a:pt x="87" y="477"/>
                </a:lnTo>
                <a:lnTo>
                  <a:pt x="102" y="432"/>
                </a:lnTo>
                <a:lnTo>
                  <a:pt x="127" y="398"/>
                </a:lnTo>
                <a:lnTo>
                  <a:pt x="95" y="403"/>
                </a:lnTo>
                <a:lnTo>
                  <a:pt x="106" y="370"/>
                </a:lnTo>
                <a:lnTo>
                  <a:pt x="72" y="355"/>
                </a:lnTo>
                <a:lnTo>
                  <a:pt x="98" y="305"/>
                </a:lnTo>
                <a:lnTo>
                  <a:pt x="79" y="309"/>
                </a:lnTo>
                <a:lnTo>
                  <a:pt x="54" y="293"/>
                </a:lnTo>
                <a:lnTo>
                  <a:pt x="59" y="262"/>
                </a:lnTo>
                <a:lnTo>
                  <a:pt x="0" y="212"/>
                </a:lnTo>
                <a:lnTo>
                  <a:pt x="18" y="162"/>
                </a:lnTo>
                <a:lnTo>
                  <a:pt x="60" y="130"/>
                </a:lnTo>
                <a:lnTo>
                  <a:pt x="104" y="116"/>
                </a:lnTo>
                <a:lnTo>
                  <a:pt x="174" y="114"/>
                </a:lnTo>
                <a:lnTo>
                  <a:pt x="204" y="85"/>
                </a:lnTo>
                <a:lnTo>
                  <a:pt x="202" y="58"/>
                </a:lnTo>
                <a:lnTo>
                  <a:pt x="226" y="20"/>
                </a:lnTo>
                <a:lnTo>
                  <a:pt x="312" y="0"/>
                </a:lnTo>
                <a:lnTo>
                  <a:pt x="350" y="9"/>
                </a:lnTo>
                <a:lnTo>
                  <a:pt x="407" y="35"/>
                </a:lnTo>
                <a:lnTo>
                  <a:pt x="478" y="49"/>
                </a:lnTo>
                <a:lnTo>
                  <a:pt x="631" y="47"/>
                </a:lnTo>
                <a:lnTo>
                  <a:pt x="670" y="27"/>
                </a:lnTo>
                <a:lnTo>
                  <a:pt x="716" y="33"/>
                </a:lnTo>
                <a:lnTo>
                  <a:pt x="786" y="53"/>
                </a:lnTo>
                <a:lnTo>
                  <a:pt x="829" y="56"/>
                </a:lnTo>
                <a:lnTo>
                  <a:pt x="952" y="82"/>
                </a:lnTo>
                <a:lnTo>
                  <a:pt x="1017" y="88"/>
                </a:lnTo>
                <a:lnTo>
                  <a:pt x="1089" y="82"/>
                </a:lnTo>
                <a:lnTo>
                  <a:pt x="1139" y="70"/>
                </a:lnTo>
                <a:lnTo>
                  <a:pt x="1182" y="82"/>
                </a:lnTo>
                <a:lnTo>
                  <a:pt x="1254" y="94"/>
                </a:lnTo>
                <a:lnTo>
                  <a:pt x="1365" y="90"/>
                </a:lnTo>
                <a:lnTo>
                  <a:pt x="1417" y="108"/>
                </a:lnTo>
                <a:lnTo>
                  <a:pt x="1484" y="110"/>
                </a:lnTo>
                <a:lnTo>
                  <a:pt x="1518" y="101"/>
                </a:lnTo>
                <a:lnTo>
                  <a:pt x="1525" y="116"/>
                </a:lnTo>
                <a:lnTo>
                  <a:pt x="1607" y="183"/>
                </a:lnTo>
                <a:lnTo>
                  <a:pt x="1640" y="200"/>
                </a:lnTo>
                <a:lnTo>
                  <a:pt x="1680" y="209"/>
                </a:lnTo>
                <a:lnTo>
                  <a:pt x="1723" y="234"/>
                </a:lnTo>
                <a:lnTo>
                  <a:pt x="1748" y="256"/>
                </a:lnTo>
                <a:lnTo>
                  <a:pt x="1920" y="301"/>
                </a:lnTo>
                <a:lnTo>
                  <a:pt x="1976" y="309"/>
                </a:lnTo>
                <a:lnTo>
                  <a:pt x="2001" y="303"/>
                </a:lnTo>
                <a:lnTo>
                  <a:pt x="2039" y="276"/>
                </a:lnTo>
                <a:lnTo>
                  <a:pt x="2070" y="270"/>
                </a:lnTo>
                <a:lnTo>
                  <a:pt x="2102" y="281"/>
                </a:lnTo>
                <a:lnTo>
                  <a:pt x="2156" y="317"/>
                </a:lnTo>
                <a:lnTo>
                  <a:pt x="2181" y="342"/>
                </a:lnTo>
                <a:lnTo>
                  <a:pt x="2192" y="365"/>
                </a:lnTo>
                <a:lnTo>
                  <a:pt x="2217" y="366"/>
                </a:lnTo>
                <a:lnTo>
                  <a:pt x="2233" y="360"/>
                </a:lnTo>
                <a:lnTo>
                  <a:pt x="2226" y="344"/>
                </a:lnTo>
                <a:lnTo>
                  <a:pt x="2267" y="376"/>
                </a:lnTo>
                <a:lnTo>
                  <a:pt x="2297" y="385"/>
                </a:lnTo>
                <a:lnTo>
                  <a:pt x="2401" y="378"/>
                </a:lnTo>
                <a:lnTo>
                  <a:pt x="2453" y="369"/>
                </a:lnTo>
                <a:lnTo>
                  <a:pt x="2502" y="366"/>
                </a:lnTo>
                <a:lnTo>
                  <a:pt x="2527" y="370"/>
                </a:lnTo>
                <a:lnTo>
                  <a:pt x="2553" y="382"/>
                </a:lnTo>
                <a:lnTo>
                  <a:pt x="2560" y="409"/>
                </a:lnTo>
                <a:lnTo>
                  <a:pt x="2529" y="425"/>
                </a:lnTo>
                <a:lnTo>
                  <a:pt x="2533" y="463"/>
                </a:lnTo>
                <a:lnTo>
                  <a:pt x="2547" y="494"/>
                </a:lnTo>
                <a:lnTo>
                  <a:pt x="2513" y="538"/>
                </a:lnTo>
                <a:lnTo>
                  <a:pt x="2371" y="626"/>
                </a:lnTo>
                <a:lnTo>
                  <a:pt x="2321" y="673"/>
                </a:lnTo>
                <a:lnTo>
                  <a:pt x="2101" y="755"/>
                </a:lnTo>
                <a:lnTo>
                  <a:pt x="2055" y="810"/>
                </a:lnTo>
                <a:lnTo>
                  <a:pt x="2055" y="835"/>
                </a:lnTo>
                <a:lnTo>
                  <a:pt x="2023" y="867"/>
                </a:lnTo>
                <a:lnTo>
                  <a:pt x="1978" y="923"/>
                </a:lnTo>
                <a:lnTo>
                  <a:pt x="1920" y="1024"/>
                </a:lnTo>
                <a:lnTo>
                  <a:pt x="1845" y="1119"/>
                </a:lnTo>
                <a:lnTo>
                  <a:pt x="1832" y="1166"/>
                </a:lnTo>
                <a:lnTo>
                  <a:pt x="1820" y="1189"/>
                </a:lnTo>
                <a:lnTo>
                  <a:pt x="1820" y="1198"/>
                </a:lnTo>
                <a:lnTo>
                  <a:pt x="1834" y="1219"/>
                </a:lnTo>
                <a:lnTo>
                  <a:pt x="1840" y="1256"/>
                </a:lnTo>
                <a:lnTo>
                  <a:pt x="1850" y="1281"/>
                </a:lnTo>
                <a:lnTo>
                  <a:pt x="1868" y="1301"/>
                </a:lnTo>
                <a:lnTo>
                  <a:pt x="1888" y="1314"/>
                </a:lnTo>
                <a:lnTo>
                  <a:pt x="1918" y="1320"/>
                </a:lnTo>
                <a:lnTo>
                  <a:pt x="1931" y="1342"/>
                </a:lnTo>
                <a:lnTo>
                  <a:pt x="1913" y="1377"/>
                </a:lnTo>
                <a:lnTo>
                  <a:pt x="1865" y="1414"/>
                </a:lnTo>
                <a:lnTo>
                  <a:pt x="1830" y="1437"/>
                </a:lnTo>
                <a:lnTo>
                  <a:pt x="1805" y="1464"/>
                </a:lnTo>
                <a:lnTo>
                  <a:pt x="1768" y="1524"/>
                </a:lnTo>
                <a:lnTo>
                  <a:pt x="1760" y="1561"/>
                </a:lnTo>
                <a:lnTo>
                  <a:pt x="1741" y="1590"/>
                </a:lnTo>
                <a:lnTo>
                  <a:pt x="1732" y="1622"/>
                </a:lnTo>
                <a:lnTo>
                  <a:pt x="1740" y="1644"/>
                </a:lnTo>
                <a:lnTo>
                  <a:pt x="1622" y="1662"/>
                </a:lnTo>
                <a:lnTo>
                  <a:pt x="1545" y="1730"/>
                </a:lnTo>
                <a:lnTo>
                  <a:pt x="1521" y="1799"/>
                </a:lnTo>
                <a:lnTo>
                  <a:pt x="1504" y="1829"/>
                </a:lnTo>
                <a:lnTo>
                  <a:pt x="1484" y="1853"/>
                </a:lnTo>
                <a:lnTo>
                  <a:pt x="1455" y="1858"/>
                </a:lnTo>
                <a:lnTo>
                  <a:pt x="1410" y="1849"/>
                </a:lnTo>
                <a:lnTo>
                  <a:pt x="1353" y="1872"/>
                </a:lnTo>
                <a:lnTo>
                  <a:pt x="1306" y="1870"/>
                </a:lnTo>
                <a:lnTo>
                  <a:pt x="1248" y="1855"/>
                </a:lnTo>
                <a:lnTo>
                  <a:pt x="1186" y="1865"/>
                </a:lnTo>
                <a:lnTo>
                  <a:pt x="1139" y="1858"/>
                </a:lnTo>
                <a:lnTo>
                  <a:pt x="1004" y="1876"/>
                </a:lnTo>
                <a:lnTo>
                  <a:pt x="962" y="1921"/>
                </a:lnTo>
                <a:lnTo>
                  <a:pt x="914" y="1926"/>
                </a:lnTo>
                <a:lnTo>
                  <a:pt x="871" y="1943"/>
                </a:lnTo>
                <a:lnTo>
                  <a:pt x="839" y="1978"/>
                </a:lnTo>
                <a:lnTo>
                  <a:pt x="829" y="2000"/>
                </a:lnTo>
                <a:lnTo>
                  <a:pt x="810" y="2019"/>
                </a:lnTo>
                <a:lnTo>
                  <a:pt x="781" y="2034"/>
                </a:lnTo>
                <a:lnTo>
                  <a:pt x="718" y="2023"/>
                </a:lnTo>
                <a:lnTo>
                  <a:pt x="672" y="1991"/>
                </a:lnTo>
                <a:lnTo>
                  <a:pt x="631" y="1929"/>
                </a:lnTo>
                <a:lnTo>
                  <a:pt x="627" y="1896"/>
                </a:lnTo>
                <a:lnTo>
                  <a:pt x="600" y="1874"/>
                </a:lnTo>
                <a:lnTo>
                  <a:pt x="597" y="1835"/>
                </a:lnTo>
                <a:lnTo>
                  <a:pt x="593" y="1818"/>
                </a:lnTo>
                <a:lnTo>
                  <a:pt x="582" y="1804"/>
                </a:lnTo>
                <a:lnTo>
                  <a:pt x="550" y="1777"/>
                </a:lnTo>
                <a:lnTo>
                  <a:pt x="494" y="1747"/>
                </a:lnTo>
                <a:lnTo>
                  <a:pt x="468" y="1741"/>
                </a:lnTo>
                <a:lnTo>
                  <a:pt x="386" y="1746"/>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grpSp>
        <p:nvGrpSpPr>
          <p:cNvPr id="9" name="Group 99"/>
          <p:cNvGrpSpPr>
            <a:grpSpLocks noChangeAspect="1"/>
          </p:cNvGrpSpPr>
          <p:nvPr/>
        </p:nvGrpSpPr>
        <p:grpSpPr bwMode="gray">
          <a:xfrm>
            <a:off x="4660765" y="4916658"/>
            <a:ext cx="360813" cy="485393"/>
            <a:chOff x="2522" y="2292"/>
            <a:chExt cx="305" cy="410"/>
          </a:xfrm>
          <a:solidFill>
            <a:srgbClr val="005EB8"/>
          </a:solidFill>
        </p:grpSpPr>
        <p:sp>
          <p:nvSpPr>
            <p:cNvPr id="131" name="Freeform 100"/>
            <p:cNvSpPr>
              <a:spLocks noChangeAspect="1"/>
            </p:cNvSpPr>
            <p:nvPr/>
          </p:nvSpPr>
          <p:spPr bwMode="gray">
            <a:xfrm>
              <a:off x="2522" y="2292"/>
              <a:ext cx="305" cy="410"/>
            </a:xfrm>
            <a:custGeom>
              <a:avLst/>
              <a:gdLst/>
              <a:ahLst/>
              <a:cxnLst>
                <a:cxn ang="0">
                  <a:pos x="1012" y="257"/>
                </a:cxn>
                <a:cxn ang="0">
                  <a:pos x="956" y="208"/>
                </a:cxn>
                <a:cxn ang="0">
                  <a:pos x="855" y="188"/>
                </a:cxn>
                <a:cxn ang="0">
                  <a:pos x="789" y="146"/>
                </a:cxn>
                <a:cxn ang="0">
                  <a:pos x="735" y="23"/>
                </a:cxn>
                <a:cxn ang="0">
                  <a:pos x="593" y="0"/>
                </a:cxn>
                <a:cxn ang="0">
                  <a:pos x="613" y="120"/>
                </a:cxn>
                <a:cxn ang="0">
                  <a:pos x="558" y="205"/>
                </a:cxn>
                <a:cxn ang="0">
                  <a:pos x="600" y="264"/>
                </a:cxn>
                <a:cxn ang="0">
                  <a:pos x="595" y="327"/>
                </a:cxn>
                <a:cxn ang="0">
                  <a:pos x="542" y="397"/>
                </a:cxn>
                <a:cxn ang="0">
                  <a:pos x="535" y="529"/>
                </a:cxn>
                <a:cxn ang="0">
                  <a:pos x="457" y="514"/>
                </a:cxn>
                <a:cxn ang="0">
                  <a:pos x="270" y="442"/>
                </a:cxn>
                <a:cxn ang="0">
                  <a:pos x="234" y="523"/>
                </a:cxn>
                <a:cxn ang="0">
                  <a:pos x="320" y="599"/>
                </a:cxn>
                <a:cxn ang="0">
                  <a:pos x="201" y="748"/>
                </a:cxn>
                <a:cxn ang="0">
                  <a:pos x="216" y="895"/>
                </a:cxn>
                <a:cxn ang="0">
                  <a:pos x="128" y="1039"/>
                </a:cxn>
                <a:cxn ang="0">
                  <a:pos x="11" y="1057"/>
                </a:cxn>
                <a:cxn ang="0">
                  <a:pos x="25" y="1264"/>
                </a:cxn>
                <a:cxn ang="0">
                  <a:pos x="17" y="1406"/>
                </a:cxn>
                <a:cxn ang="0">
                  <a:pos x="64" y="1532"/>
                </a:cxn>
                <a:cxn ang="0">
                  <a:pos x="47" y="1665"/>
                </a:cxn>
                <a:cxn ang="0">
                  <a:pos x="64" y="1787"/>
                </a:cxn>
                <a:cxn ang="0">
                  <a:pos x="232" y="1900"/>
                </a:cxn>
                <a:cxn ang="0">
                  <a:pos x="358" y="2095"/>
                </a:cxn>
                <a:cxn ang="0">
                  <a:pos x="322" y="2372"/>
                </a:cxn>
                <a:cxn ang="0">
                  <a:pos x="582" y="2370"/>
                </a:cxn>
                <a:cxn ang="0">
                  <a:pos x="795" y="2404"/>
                </a:cxn>
                <a:cxn ang="0">
                  <a:pos x="903" y="2451"/>
                </a:cxn>
                <a:cxn ang="0">
                  <a:pos x="1032" y="2435"/>
                </a:cxn>
                <a:cxn ang="0">
                  <a:pos x="1294" y="2354"/>
                </a:cxn>
                <a:cxn ang="0">
                  <a:pos x="1436" y="2383"/>
                </a:cxn>
                <a:cxn ang="0">
                  <a:pos x="1423" y="2192"/>
                </a:cxn>
                <a:cxn ang="0">
                  <a:pos x="1597" y="2064"/>
                </a:cxn>
                <a:cxn ang="0">
                  <a:pos x="1454" y="1890"/>
                </a:cxn>
                <a:cxn ang="0">
                  <a:pos x="1303" y="1644"/>
                </a:cxn>
                <a:cxn ang="0">
                  <a:pos x="1231" y="1536"/>
                </a:cxn>
                <a:cxn ang="0">
                  <a:pos x="1374" y="1512"/>
                </a:cxn>
                <a:cxn ang="0">
                  <a:pos x="1671" y="1366"/>
                </a:cxn>
                <a:cxn ang="0">
                  <a:pos x="1772" y="1371"/>
                </a:cxn>
                <a:cxn ang="0">
                  <a:pos x="1829" y="1197"/>
                </a:cxn>
                <a:cxn ang="0">
                  <a:pos x="1759" y="982"/>
                </a:cxn>
                <a:cxn ang="0">
                  <a:pos x="1727" y="765"/>
                </a:cxn>
                <a:cxn ang="0">
                  <a:pos x="1709" y="604"/>
                </a:cxn>
                <a:cxn ang="0">
                  <a:pos x="1676" y="400"/>
                </a:cxn>
                <a:cxn ang="0">
                  <a:pos x="1515" y="276"/>
                </a:cxn>
                <a:cxn ang="0">
                  <a:pos x="1442" y="208"/>
                </a:cxn>
                <a:cxn ang="0">
                  <a:pos x="1309" y="223"/>
                </a:cxn>
                <a:cxn ang="0">
                  <a:pos x="1350" y="155"/>
                </a:cxn>
                <a:cxn ang="0">
                  <a:pos x="1235" y="270"/>
                </a:cxn>
                <a:cxn ang="0">
                  <a:pos x="1118" y="332"/>
                </a:cxn>
                <a:cxn ang="0">
                  <a:pos x="979" y="329"/>
                </a:cxn>
              </a:cxnLst>
              <a:rect l="0" t="0" r="r" b="b"/>
              <a:pathLst>
                <a:path w="1829" h="2462">
                  <a:moveTo>
                    <a:pt x="979" y="329"/>
                  </a:moveTo>
                  <a:lnTo>
                    <a:pt x="971" y="311"/>
                  </a:lnTo>
                  <a:lnTo>
                    <a:pt x="985" y="278"/>
                  </a:lnTo>
                  <a:lnTo>
                    <a:pt x="1012" y="257"/>
                  </a:lnTo>
                  <a:lnTo>
                    <a:pt x="1032" y="232"/>
                  </a:lnTo>
                  <a:lnTo>
                    <a:pt x="1032" y="199"/>
                  </a:lnTo>
                  <a:lnTo>
                    <a:pt x="1016" y="186"/>
                  </a:lnTo>
                  <a:lnTo>
                    <a:pt x="956" y="208"/>
                  </a:lnTo>
                  <a:lnTo>
                    <a:pt x="930" y="208"/>
                  </a:lnTo>
                  <a:lnTo>
                    <a:pt x="915" y="183"/>
                  </a:lnTo>
                  <a:lnTo>
                    <a:pt x="871" y="165"/>
                  </a:lnTo>
                  <a:lnTo>
                    <a:pt x="855" y="188"/>
                  </a:lnTo>
                  <a:lnTo>
                    <a:pt x="834" y="188"/>
                  </a:lnTo>
                  <a:lnTo>
                    <a:pt x="832" y="159"/>
                  </a:lnTo>
                  <a:lnTo>
                    <a:pt x="803" y="159"/>
                  </a:lnTo>
                  <a:lnTo>
                    <a:pt x="789" y="146"/>
                  </a:lnTo>
                  <a:lnTo>
                    <a:pt x="812" y="117"/>
                  </a:lnTo>
                  <a:lnTo>
                    <a:pt x="814" y="84"/>
                  </a:lnTo>
                  <a:lnTo>
                    <a:pt x="794" y="43"/>
                  </a:lnTo>
                  <a:lnTo>
                    <a:pt x="735" y="23"/>
                  </a:lnTo>
                  <a:lnTo>
                    <a:pt x="708" y="25"/>
                  </a:lnTo>
                  <a:lnTo>
                    <a:pt x="711" y="8"/>
                  </a:lnTo>
                  <a:lnTo>
                    <a:pt x="679" y="23"/>
                  </a:lnTo>
                  <a:lnTo>
                    <a:pt x="593" y="0"/>
                  </a:lnTo>
                  <a:lnTo>
                    <a:pt x="562" y="3"/>
                  </a:lnTo>
                  <a:lnTo>
                    <a:pt x="559" y="41"/>
                  </a:lnTo>
                  <a:lnTo>
                    <a:pt x="591" y="95"/>
                  </a:lnTo>
                  <a:lnTo>
                    <a:pt x="613" y="120"/>
                  </a:lnTo>
                  <a:lnTo>
                    <a:pt x="623" y="145"/>
                  </a:lnTo>
                  <a:lnTo>
                    <a:pt x="572" y="174"/>
                  </a:lnTo>
                  <a:lnTo>
                    <a:pt x="571" y="188"/>
                  </a:lnTo>
                  <a:lnTo>
                    <a:pt x="558" y="205"/>
                  </a:lnTo>
                  <a:lnTo>
                    <a:pt x="580" y="208"/>
                  </a:lnTo>
                  <a:lnTo>
                    <a:pt x="595" y="219"/>
                  </a:lnTo>
                  <a:lnTo>
                    <a:pt x="588" y="241"/>
                  </a:lnTo>
                  <a:lnTo>
                    <a:pt x="600" y="264"/>
                  </a:lnTo>
                  <a:lnTo>
                    <a:pt x="618" y="280"/>
                  </a:lnTo>
                  <a:lnTo>
                    <a:pt x="613" y="294"/>
                  </a:lnTo>
                  <a:lnTo>
                    <a:pt x="597" y="298"/>
                  </a:lnTo>
                  <a:lnTo>
                    <a:pt x="595" y="327"/>
                  </a:lnTo>
                  <a:lnTo>
                    <a:pt x="645" y="360"/>
                  </a:lnTo>
                  <a:lnTo>
                    <a:pt x="638" y="370"/>
                  </a:lnTo>
                  <a:lnTo>
                    <a:pt x="555" y="372"/>
                  </a:lnTo>
                  <a:lnTo>
                    <a:pt x="542" y="397"/>
                  </a:lnTo>
                  <a:lnTo>
                    <a:pt x="535" y="415"/>
                  </a:lnTo>
                  <a:lnTo>
                    <a:pt x="533" y="480"/>
                  </a:lnTo>
                  <a:lnTo>
                    <a:pt x="555" y="556"/>
                  </a:lnTo>
                  <a:lnTo>
                    <a:pt x="535" y="529"/>
                  </a:lnTo>
                  <a:lnTo>
                    <a:pt x="515" y="483"/>
                  </a:lnTo>
                  <a:lnTo>
                    <a:pt x="484" y="473"/>
                  </a:lnTo>
                  <a:lnTo>
                    <a:pt x="482" y="512"/>
                  </a:lnTo>
                  <a:lnTo>
                    <a:pt x="457" y="514"/>
                  </a:lnTo>
                  <a:lnTo>
                    <a:pt x="450" y="468"/>
                  </a:lnTo>
                  <a:lnTo>
                    <a:pt x="430" y="433"/>
                  </a:lnTo>
                  <a:lnTo>
                    <a:pt x="371" y="421"/>
                  </a:lnTo>
                  <a:lnTo>
                    <a:pt x="270" y="442"/>
                  </a:lnTo>
                  <a:lnTo>
                    <a:pt x="259" y="471"/>
                  </a:lnTo>
                  <a:lnTo>
                    <a:pt x="244" y="487"/>
                  </a:lnTo>
                  <a:lnTo>
                    <a:pt x="232" y="514"/>
                  </a:lnTo>
                  <a:lnTo>
                    <a:pt x="234" y="523"/>
                  </a:lnTo>
                  <a:lnTo>
                    <a:pt x="275" y="533"/>
                  </a:lnTo>
                  <a:lnTo>
                    <a:pt x="293" y="548"/>
                  </a:lnTo>
                  <a:lnTo>
                    <a:pt x="311" y="567"/>
                  </a:lnTo>
                  <a:lnTo>
                    <a:pt x="320" y="599"/>
                  </a:lnTo>
                  <a:lnTo>
                    <a:pt x="314" y="597"/>
                  </a:lnTo>
                  <a:lnTo>
                    <a:pt x="295" y="564"/>
                  </a:lnTo>
                  <a:lnTo>
                    <a:pt x="239" y="577"/>
                  </a:lnTo>
                  <a:lnTo>
                    <a:pt x="201" y="748"/>
                  </a:lnTo>
                  <a:lnTo>
                    <a:pt x="144" y="787"/>
                  </a:lnTo>
                  <a:lnTo>
                    <a:pt x="154" y="822"/>
                  </a:lnTo>
                  <a:lnTo>
                    <a:pt x="221" y="851"/>
                  </a:lnTo>
                  <a:lnTo>
                    <a:pt x="216" y="895"/>
                  </a:lnTo>
                  <a:lnTo>
                    <a:pt x="189" y="931"/>
                  </a:lnTo>
                  <a:lnTo>
                    <a:pt x="154" y="957"/>
                  </a:lnTo>
                  <a:lnTo>
                    <a:pt x="146" y="1000"/>
                  </a:lnTo>
                  <a:lnTo>
                    <a:pt x="128" y="1039"/>
                  </a:lnTo>
                  <a:lnTo>
                    <a:pt x="99" y="1045"/>
                  </a:lnTo>
                  <a:lnTo>
                    <a:pt x="52" y="1024"/>
                  </a:lnTo>
                  <a:lnTo>
                    <a:pt x="13" y="1024"/>
                  </a:lnTo>
                  <a:lnTo>
                    <a:pt x="11" y="1057"/>
                  </a:lnTo>
                  <a:lnTo>
                    <a:pt x="25" y="1112"/>
                  </a:lnTo>
                  <a:lnTo>
                    <a:pt x="30" y="1149"/>
                  </a:lnTo>
                  <a:lnTo>
                    <a:pt x="25" y="1197"/>
                  </a:lnTo>
                  <a:lnTo>
                    <a:pt x="25" y="1264"/>
                  </a:lnTo>
                  <a:lnTo>
                    <a:pt x="3" y="1293"/>
                  </a:lnTo>
                  <a:lnTo>
                    <a:pt x="0" y="1320"/>
                  </a:lnTo>
                  <a:lnTo>
                    <a:pt x="17" y="1386"/>
                  </a:lnTo>
                  <a:lnTo>
                    <a:pt x="17" y="1406"/>
                  </a:lnTo>
                  <a:lnTo>
                    <a:pt x="36" y="1431"/>
                  </a:lnTo>
                  <a:lnTo>
                    <a:pt x="43" y="1469"/>
                  </a:lnTo>
                  <a:lnTo>
                    <a:pt x="64" y="1503"/>
                  </a:lnTo>
                  <a:lnTo>
                    <a:pt x="64" y="1532"/>
                  </a:lnTo>
                  <a:lnTo>
                    <a:pt x="25" y="1594"/>
                  </a:lnTo>
                  <a:lnTo>
                    <a:pt x="54" y="1611"/>
                  </a:lnTo>
                  <a:lnTo>
                    <a:pt x="45" y="1638"/>
                  </a:lnTo>
                  <a:lnTo>
                    <a:pt x="47" y="1665"/>
                  </a:lnTo>
                  <a:lnTo>
                    <a:pt x="66" y="1692"/>
                  </a:lnTo>
                  <a:lnTo>
                    <a:pt x="77" y="1720"/>
                  </a:lnTo>
                  <a:lnTo>
                    <a:pt x="81" y="1764"/>
                  </a:lnTo>
                  <a:lnTo>
                    <a:pt x="64" y="1787"/>
                  </a:lnTo>
                  <a:lnTo>
                    <a:pt x="113" y="1826"/>
                  </a:lnTo>
                  <a:lnTo>
                    <a:pt x="137" y="1854"/>
                  </a:lnTo>
                  <a:lnTo>
                    <a:pt x="160" y="1892"/>
                  </a:lnTo>
                  <a:lnTo>
                    <a:pt x="232" y="1900"/>
                  </a:lnTo>
                  <a:lnTo>
                    <a:pt x="381" y="1944"/>
                  </a:lnTo>
                  <a:lnTo>
                    <a:pt x="433" y="1967"/>
                  </a:lnTo>
                  <a:lnTo>
                    <a:pt x="424" y="2010"/>
                  </a:lnTo>
                  <a:lnTo>
                    <a:pt x="358" y="2095"/>
                  </a:lnTo>
                  <a:lnTo>
                    <a:pt x="349" y="2142"/>
                  </a:lnTo>
                  <a:lnTo>
                    <a:pt x="320" y="2233"/>
                  </a:lnTo>
                  <a:lnTo>
                    <a:pt x="316" y="2336"/>
                  </a:lnTo>
                  <a:lnTo>
                    <a:pt x="322" y="2372"/>
                  </a:lnTo>
                  <a:lnTo>
                    <a:pt x="329" y="2383"/>
                  </a:lnTo>
                  <a:lnTo>
                    <a:pt x="357" y="2405"/>
                  </a:lnTo>
                  <a:lnTo>
                    <a:pt x="487" y="2390"/>
                  </a:lnTo>
                  <a:lnTo>
                    <a:pt x="582" y="2370"/>
                  </a:lnTo>
                  <a:lnTo>
                    <a:pt x="656" y="2390"/>
                  </a:lnTo>
                  <a:lnTo>
                    <a:pt x="722" y="2421"/>
                  </a:lnTo>
                  <a:lnTo>
                    <a:pt x="760" y="2405"/>
                  </a:lnTo>
                  <a:lnTo>
                    <a:pt x="795" y="2404"/>
                  </a:lnTo>
                  <a:lnTo>
                    <a:pt x="828" y="2413"/>
                  </a:lnTo>
                  <a:lnTo>
                    <a:pt x="848" y="2444"/>
                  </a:lnTo>
                  <a:lnTo>
                    <a:pt x="884" y="2462"/>
                  </a:lnTo>
                  <a:lnTo>
                    <a:pt x="903" y="2451"/>
                  </a:lnTo>
                  <a:lnTo>
                    <a:pt x="915" y="2426"/>
                  </a:lnTo>
                  <a:lnTo>
                    <a:pt x="940" y="2401"/>
                  </a:lnTo>
                  <a:lnTo>
                    <a:pt x="983" y="2405"/>
                  </a:lnTo>
                  <a:lnTo>
                    <a:pt x="1032" y="2435"/>
                  </a:lnTo>
                  <a:lnTo>
                    <a:pt x="1082" y="2435"/>
                  </a:lnTo>
                  <a:lnTo>
                    <a:pt x="1154" y="2388"/>
                  </a:lnTo>
                  <a:lnTo>
                    <a:pt x="1278" y="2372"/>
                  </a:lnTo>
                  <a:lnTo>
                    <a:pt x="1294" y="2354"/>
                  </a:lnTo>
                  <a:lnTo>
                    <a:pt x="1337" y="2368"/>
                  </a:lnTo>
                  <a:lnTo>
                    <a:pt x="1391" y="2368"/>
                  </a:lnTo>
                  <a:lnTo>
                    <a:pt x="1407" y="2396"/>
                  </a:lnTo>
                  <a:lnTo>
                    <a:pt x="1436" y="2383"/>
                  </a:lnTo>
                  <a:lnTo>
                    <a:pt x="1434" y="2354"/>
                  </a:lnTo>
                  <a:lnTo>
                    <a:pt x="1409" y="2295"/>
                  </a:lnTo>
                  <a:lnTo>
                    <a:pt x="1405" y="2235"/>
                  </a:lnTo>
                  <a:lnTo>
                    <a:pt x="1423" y="2192"/>
                  </a:lnTo>
                  <a:lnTo>
                    <a:pt x="1505" y="2157"/>
                  </a:lnTo>
                  <a:lnTo>
                    <a:pt x="1517" y="2123"/>
                  </a:lnTo>
                  <a:lnTo>
                    <a:pt x="1532" y="2090"/>
                  </a:lnTo>
                  <a:lnTo>
                    <a:pt x="1597" y="2064"/>
                  </a:lnTo>
                  <a:lnTo>
                    <a:pt x="1603" y="2035"/>
                  </a:lnTo>
                  <a:lnTo>
                    <a:pt x="1585" y="2012"/>
                  </a:lnTo>
                  <a:lnTo>
                    <a:pt x="1491" y="1937"/>
                  </a:lnTo>
                  <a:lnTo>
                    <a:pt x="1454" y="1890"/>
                  </a:lnTo>
                  <a:lnTo>
                    <a:pt x="1348" y="1806"/>
                  </a:lnTo>
                  <a:lnTo>
                    <a:pt x="1312" y="1757"/>
                  </a:lnTo>
                  <a:lnTo>
                    <a:pt x="1312" y="1690"/>
                  </a:lnTo>
                  <a:lnTo>
                    <a:pt x="1303" y="1644"/>
                  </a:lnTo>
                  <a:lnTo>
                    <a:pt x="1258" y="1624"/>
                  </a:lnTo>
                  <a:lnTo>
                    <a:pt x="1227" y="1587"/>
                  </a:lnTo>
                  <a:lnTo>
                    <a:pt x="1227" y="1553"/>
                  </a:lnTo>
                  <a:lnTo>
                    <a:pt x="1231" y="1536"/>
                  </a:lnTo>
                  <a:lnTo>
                    <a:pt x="1290" y="1590"/>
                  </a:lnTo>
                  <a:lnTo>
                    <a:pt x="1298" y="1589"/>
                  </a:lnTo>
                  <a:lnTo>
                    <a:pt x="1317" y="1538"/>
                  </a:lnTo>
                  <a:lnTo>
                    <a:pt x="1374" y="1512"/>
                  </a:lnTo>
                  <a:lnTo>
                    <a:pt x="1440" y="1491"/>
                  </a:lnTo>
                  <a:lnTo>
                    <a:pt x="1503" y="1460"/>
                  </a:lnTo>
                  <a:lnTo>
                    <a:pt x="1528" y="1417"/>
                  </a:lnTo>
                  <a:lnTo>
                    <a:pt x="1671" y="1366"/>
                  </a:lnTo>
                  <a:lnTo>
                    <a:pt x="1684" y="1282"/>
                  </a:lnTo>
                  <a:lnTo>
                    <a:pt x="1720" y="1291"/>
                  </a:lnTo>
                  <a:lnTo>
                    <a:pt x="1745" y="1336"/>
                  </a:lnTo>
                  <a:lnTo>
                    <a:pt x="1772" y="1371"/>
                  </a:lnTo>
                  <a:lnTo>
                    <a:pt x="1797" y="1371"/>
                  </a:lnTo>
                  <a:lnTo>
                    <a:pt x="1811" y="1340"/>
                  </a:lnTo>
                  <a:lnTo>
                    <a:pt x="1825" y="1272"/>
                  </a:lnTo>
                  <a:lnTo>
                    <a:pt x="1829" y="1197"/>
                  </a:lnTo>
                  <a:lnTo>
                    <a:pt x="1825" y="1180"/>
                  </a:lnTo>
                  <a:lnTo>
                    <a:pt x="1766" y="1110"/>
                  </a:lnTo>
                  <a:lnTo>
                    <a:pt x="1757" y="1020"/>
                  </a:lnTo>
                  <a:lnTo>
                    <a:pt x="1759" y="982"/>
                  </a:lnTo>
                  <a:lnTo>
                    <a:pt x="1752" y="922"/>
                  </a:lnTo>
                  <a:lnTo>
                    <a:pt x="1741" y="885"/>
                  </a:lnTo>
                  <a:lnTo>
                    <a:pt x="1733" y="795"/>
                  </a:lnTo>
                  <a:lnTo>
                    <a:pt x="1727" y="765"/>
                  </a:lnTo>
                  <a:lnTo>
                    <a:pt x="1673" y="724"/>
                  </a:lnTo>
                  <a:lnTo>
                    <a:pt x="1671" y="697"/>
                  </a:lnTo>
                  <a:lnTo>
                    <a:pt x="1686" y="649"/>
                  </a:lnTo>
                  <a:lnTo>
                    <a:pt x="1709" y="604"/>
                  </a:lnTo>
                  <a:lnTo>
                    <a:pt x="1714" y="558"/>
                  </a:lnTo>
                  <a:lnTo>
                    <a:pt x="1714" y="495"/>
                  </a:lnTo>
                  <a:lnTo>
                    <a:pt x="1684" y="433"/>
                  </a:lnTo>
                  <a:lnTo>
                    <a:pt x="1676" y="400"/>
                  </a:lnTo>
                  <a:lnTo>
                    <a:pt x="1591" y="372"/>
                  </a:lnTo>
                  <a:lnTo>
                    <a:pt x="1583" y="323"/>
                  </a:lnTo>
                  <a:lnTo>
                    <a:pt x="1550" y="270"/>
                  </a:lnTo>
                  <a:lnTo>
                    <a:pt x="1515" y="276"/>
                  </a:lnTo>
                  <a:lnTo>
                    <a:pt x="1492" y="255"/>
                  </a:lnTo>
                  <a:lnTo>
                    <a:pt x="1481" y="254"/>
                  </a:lnTo>
                  <a:lnTo>
                    <a:pt x="1472" y="225"/>
                  </a:lnTo>
                  <a:lnTo>
                    <a:pt x="1442" y="208"/>
                  </a:lnTo>
                  <a:lnTo>
                    <a:pt x="1423" y="183"/>
                  </a:lnTo>
                  <a:lnTo>
                    <a:pt x="1364" y="194"/>
                  </a:lnTo>
                  <a:lnTo>
                    <a:pt x="1335" y="205"/>
                  </a:lnTo>
                  <a:lnTo>
                    <a:pt x="1309" y="223"/>
                  </a:lnTo>
                  <a:lnTo>
                    <a:pt x="1319" y="203"/>
                  </a:lnTo>
                  <a:lnTo>
                    <a:pt x="1339" y="183"/>
                  </a:lnTo>
                  <a:lnTo>
                    <a:pt x="1374" y="159"/>
                  </a:lnTo>
                  <a:lnTo>
                    <a:pt x="1350" y="155"/>
                  </a:lnTo>
                  <a:lnTo>
                    <a:pt x="1319" y="161"/>
                  </a:lnTo>
                  <a:lnTo>
                    <a:pt x="1268" y="223"/>
                  </a:lnTo>
                  <a:lnTo>
                    <a:pt x="1251" y="260"/>
                  </a:lnTo>
                  <a:lnTo>
                    <a:pt x="1235" y="270"/>
                  </a:lnTo>
                  <a:lnTo>
                    <a:pt x="1235" y="246"/>
                  </a:lnTo>
                  <a:lnTo>
                    <a:pt x="1164" y="264"/>
                  </a:lnTo>
                  <a:lnTo>
                    <a:pt x="1107" y="311"/>
                  </a:lnTo>
                  <a:lnTo>
                    <a:pt x="1118" y="332"/>
                  </a:lnTo>
                  <a:lnTo>
                    <a:pt x="1084" y="332"/>
                  </a:lnTo>
                  <a:lnTo>
                    <a:pt x="1039" y="319"/>
                  </a:lnTo>
                  <a:lnTo>
                    <a:pt x="988" y="351"/>
                  </a:lnTo>
                  <a:lnTo>
                    <a:pt x="979" y="329"/>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132" name="Freeform 101"/>
            <p:cNvSpPr>
              <a:spLocks noChangeAspect="1"/>
            </p:cNvSpPr>
            <p:nvPr/>
          </p:nvSpPr>
          <p:spPr bwMode="gray">
            <a:xfrm>
              <a:off x="2765" y="2306"/>
              <a:ext cx="19" cy="23"/>
            </a:xfrm>
            <a:custGeom>
              <a:avLst/>
              <a:gdLst/>
              <a:ahLst/>
              <a:cxnLst>
                <a:cxn ang="0">
                  <a:pos x="95" y="73"/>
                </a:cxn>
                <a:cxn ang="0">
                  <a:pos x="97" y="96"/>
                </a:cxn>
                <a:cxn ang="0">
                  <a:pos x="109" y="116"/>
                </a:cxn>
                <a:cxn ang="0">
                  <a:pos x="106" y="132"/>
                </a:cxn>
                <a:cxn ang="0">
                  <a:pos x="88" y="119"/>
                </a:cxn>
                <a:cxn ang="0">
                  <a:pos x="66" y="126"/>
                </a:cxn>
                <a:cxn ang="0">
                  <a:pos x="55" y="137"/>
                </a:cxn>
                <a:cxn ang="0">
                  <a:pos x="23" y="130"/>
                </a:cxn>
                <a:cxn ang="0">
                  <a:pos x="0" y="110"/>
                </a:cxn>
                <a:cxn ang="0">
                  <a:pos x="10" y="94"/>
                </a:cxn>
                <a:cxn ang="0">
                  <a:pos x="12" y="75"/>
                </a:cxn>
                <a:cxn ang="0">
                  <a:pos x="2" y="47"/>
                </a:cxn>
                <a:cxn ang="0">
                  <a:pos x="19" y="42"/>
                </a:cxn>
                <a:cxn ang="0">
                  <a:pos x="66" y="65"/>
                </a:cxn>
                <a:cxn ang="0">
                  <a:pos x="59" y="47"/>
                </a:cxn>
                <a:cxn ang="0">
                  <a:pos x="37" y="31"/>
                </a:cxn>
                <a:cxn ang="0">
                  <a:pos x="23" y="13"/>
                </a:cxn>
                <a:cxn ang="0">
                  <a:pos x="33" y="0"/>
                </a:cxn>
                <a:cxn ang="0">
                  <a:pos x="52" y="4"/>
                </a:cxn>
                <a:cxn ang="0">
                  <a:pos x="57" y="22"/>
                </a:cxn>
                <a:cxn ang="0">
                  <a:pos x="86" y="25"/>
                </a:cxn>
                <a:cxn ang="0">
                  <a:pos x="104" y="33"/>
                </a:cxn>
                <a:cxn ang="0">
                  <a:pos x="95" y="73"/>
                </a:cxn>
              </a:cxnLst>
              <a:rect l="0" t="0" r="r" b="b"/>
              <a:pathLst>
                <a:path w="109" h="137">
                  <a:moveTo>
                    <a:pt x="95" y="73"/>
                  </a:moveTo>
                  <a:lnTo>
                    <a:pt x="97" y="96"/>
                  </a:lnTo>
                  <a:lnTo>
                    <a:pt x="109" y="116"/>
                  </a:lnTo>
                  <a:lnTo>
                    <a:pt x="106" y="132"/>
                  </a:lnTo>
                  <a:lnTo>
                    <a:pt x="88" y="119"/>
                  </a:lnTo>
                  <a:lnTo>
                    <a:pt x="66" y="126"/>
                  </a:lnTo>
                  <a:lnTo>
                    <a:pt x="55" y="137"/>
                  </a:lnTo>
                  <a:lnTo>
                    <a:pt x="23" y="130"/>
                  </a:lnTo>
                  <a:lnTo>
                    <a:pt x="0" y="110"/>
                  </a:lnTo>
                  <a:lnTo>
                    <a:pt x="10" y="94"/>
                  </a:lnTo>
                  <a:lnTo>
                    <a:pt x="12" y="75"/>
                  </a:lnTo>
                  <a:lnTo>
                    <a:pt x="2" y="47"/>
                  </a:lnTo>
                  <a:lnTo>
                    <a:pt x="19" y="42"/>
                  </a:lnTo>
                  <a:lnTo>
                    <a:pt x="66" y="65"/>
                  </a:lnTo>
                  <a:lnTo>
                    <a:pt x="59" y="47"/>
                  </a:lnTo>
                  <a:lnTo>
                    <a:pt x="37" y="31"/>
                  </a:lnTo>
                  <a:lnTo>
                    <a:pt x="23" y="13"/>
                  </a:lnTo>
                  <a:lnTo>
                    <a:pt x="33" y="0"/>
                  </a:lnTo>
                  <a:lnTo>
                    <a:pt x="52" y="4"/>
                  </a:lnTo>
                  <a:lnTo>
                    <a:pt x="57" y="22"/>
                  </a:lnTo>
                  <a:lnTo>
                    <a:pt x="86" y="25"/>
                  </a:lnTo>
                  <a:lnTo>
                    <a:pt x="104" y="33"/>
                  </a:lnTo>
                  <a:lnTo>
                    <a:pt x="95" y="73"/>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grpSp>
      <p:grpSp>
        <p:nvGrpSpPr>
          <p:cNvPr id="10" name="Group 102"/>
          <p:cNvGrpSpPr>
            <a:grpSpLocks noChangeAspect="1"/>
          </p:cNvGrpSpPr>
          <p:nvPr/>
        </p:nvGrpSpPr>
        <p:grpSpPr bwMode="gray">
          <a:xfrm>
            <a:off x="4101218" y="4482191"/>
            <a:ext cx="395121" cy="760060"/>
            <a:chOff x="2049" y="1925"/>
            <a:chExt cx="334" cy="642"/>
          </a:xfrm>
          <a:solidFill>
            <a:srgbClr val="DEEDBF"/>
          </a:solidFill>
        </p:grpSpPr>
        <p:sp>
          <p:nvSpPr>
            <p:cNvPr id="116" name="Freeform 103"/>
            <p:cNvSpPr>
              <a:spLocks noChangeAspect="1"/>
            </p:cNvSpPr>
            <p:nvPr/>
          </p:nvSpPr>
          <p:spPr bwMode="gray">
            <a:xfrm>
              <a:off x="2083" y="2073"/>
              <a:ext cx="30" cy="45"/>
            </a:xfrm>
            <a:custGeom>
              <a:avLst/>
              <a:gdLst/>
              <a:ahLst/>
              <a:cxnLst>
                <a:cxn ang="0">
                  <a:pos x="169" y="0"/>
                </a:cxn>
                <a:cxn ang="0">
                  <a:pos x="147" y="5"/>
                </a:cxn>
                <a:cxn ang="0">
                  <a:pos x="106" y="27"/>
                </a:cxn>
                <a:cxn ang="0">
                  <a:pos x="54" y="70"/>
                </a:cxn>
                <a:cxn ang="0">
                  <a:pos x="54" y="87"/>
                </a:cxn>
                <a:cxn ang="0">
                  <a:pos x="61" y="106"/>
                </a:cxn>
                <a:cxn ang="0">
                  <a:pos x="38" y="113"/>
                </a:cxn>
                <a:cxn ang="0">
                  <a:pos x="11" y="95"/>
                </a:cxn>
                <a:cxn ang="0">
                  <a:pos x="0" y="131"/>
                </a:cxn>
                <a:cxn ang="0">
                  <a:pos x="0" y="181"/>
                </a:cxn>
                <a:cxn ang="0">
                  <a:pos x="22" y="216"/>
                </a:cxn>
                <a:cxn ang="0">
                  <a:pos x="7" y="238"/>
                </a:cxn>
                <a:cxn ang="0">
                  <a:pos x="4" y="248"/>
                </a:cxn>
                <a:cxn ang="0">
                  <a:pos x="11" y="271"/>
                </a:cxn>
                <a:cxn ang="0">
                  <a:pos x="50" y="250"/>
                </a:cxn>
                <a:cxn ang="0">
                  <a:pos x="52" y="230"/>
                </a:cxn>
                <a:cxn ang="0">
                  <a:pos x="67" y="221"/>
                </a:cxn>
                <a:cxn ang="0">
                  <a:pos x="81" y="202"/>
                </a:cxn>
                <a:cxn ang="0">
                  <a:pos x="106" y="203"/>
                </a:cxn>
                <a:cxn ang="0">
                  <a:pos x="134" y="179"/>
                </a:cxn>
                <a:cxn ang="0">
                  <a:pos x="140" y="152"/>
                </a:cxn>
                <a:cxn ang="0">
                  <a:pos x="126" y="149"/>
                </a:cxn>
                <a:cxn ang="0">
                  <a:pos x="126" y="127"/>
                </a:cxn>
                <a:cxn ang="0">
                  <a:pos x="142" y="106"/>
                </a:cxn>
                <a:cxn ang="0">
                  <a:pos x="163" y="104"/>
                </a:cxn>
                <a:cxn ang="0">
                  <a:pos x="180" y="89"/>
                </a:cxn>
                <a:cxn ang="0">
                  <a:pos x="171" y="90"/>
                </a:cxn>
                <a:cxn ang="0">
                  <a:pos x="160" y="75"/>
                </a:cxn>
                <a:cxn ang="0">
                  <a:pos x="169" y="0"/>
                </a:cxn>
              </a:cxnLst>
              <a:rect l="0" t="0" r="r" b="b"/>
              <a:pathLst>
                <a:path w="180" h="271">
                  <a:moveTo>
                    <a:pt x="169" y="0"/>
                  </a:moveTo>
                  <a:lnTo>
                    <a:pt x="147" y="5"/>
                  </a:lnTo>
                  <a:lnTo>
                    <a:pt x="106" y="27"/>
                  </a:lnTo>
                  <a:lnTo>
                    <a:pt x="54" y="70"/>
                  </a:lnTo>
                  <a:lnTo>
                    <a:pt x="54" y="87"/>
                  </a:lnTo>
                  <a:lnTo>
                    <a:pt x="61" y="106"/>
                  </a:lnTo>
                  <a:lnTo>
                    <a:pt x="38" y="113"/>
                  </a:lnTo>
                  <a:lnTo>
                    <a:pt x="11" y="95"/>
                  </a:lnTo>
                  <a:lnTo>
                    <a:pt x="0" y="131"/>
                  </a:lnTo>
                  <a:lnTo>
                    <a:pt x="0" y="181"/>
                  </a:lnTo>
                  <a:lnTo>
                    <a:pt x="22" y="216"/>
                  </a:lnTo>
                  <a:lnTo>
                    <a:pt x="7" y="238"/>
                  </a:lnTo>
                  <a:lnTo>
                    <a:pt x="4" y="248"/>
                  </a:lnTo>
                  <a:lnTo>
                    <a:pt x="11" y="271"/>
                  </a:lnTo>
                  <a:lnTo>
                    <a:pt x="50" y="250"/>
                  </a:lnTo>
                  <a:lnTo>
                    <a:pt x="52" y="230"/>
                  </a:lnTo>
                  <a:lnTo>
                    <a:pt x="67" y="221"/>
                  </a:lnTo>
                  <a:lnTo>
                    <a:pt x="81" y="202"/>
                  </a:lnTo>
                  <a:lnTo>
                    <a:pt x="106" y="203"/>
                  </a:lnTo>
                  <a:lnTo>
                    <a:pt x="134" y="179"/>
                  </a:lnTo>
                  <a:lnTo>
                    <a:pt x="140" y="152"/>
                  </a:lnTo>
                  <a:lnTo>
                    <a:pt x="126" y="149"/>
                  </a:lnTo>
                  <a:lnTo>
                    <a:pt x="126" y="127"/>
                  </a:lnTo>
                  <a:lnTo>
                    <a:pt x="142" y="106"/>
                  </a:lnTo>
                  <a:lnTo>
                    <a:pt x="163" y="104"/>
                  </a:lnTo>
                  <a:lnTo>
                    <a:pt x="180" y="89"/>
                  </a:lnTo>
                  <a:lnTo>
                    <a:pt x="171" y="90"/>
                  </a:lnTo>
                  <a:lnTo>
                    <a:pt x="160" y="75"/>
                  </a:lnTo>
                  <a:lnTo>
                    <a:pt x="169" y="0"/>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117" name="Freeform 104"/>
            <p:cNvSpPr>
              <a:spLocks noChangeAspect="1"/>
            </p:cNvSpPr>
            <p:nvPr/>
          </p:nvSpPr>
          <p:spPr bwMode="gray">
            <a:xfrm>
              <a:off x="2211" y="2026"/>
              <a:ext cx="21" cy="15"/>
            </a:xfrm>
            <a:custGeom>
              <a:avLst/>
              <a:gdLst/>
              <a:ahLst/>
              <a:cxnLst>
                <a:cxn ang="0">
                  <a:pos x="122" y="83"/>
                </a:cxn>
                <a:cxn ang="0">
                  <a:pos x="126" y="74"/>
                </a:cxn>
                <a:cxn ang="0">
                  <a:pos x="115" y="62"/>
                </a:cxn>
                <a:cxn ang="0">
                  <a:pos x="51" y="60"/>
                </a:cxn>
                <a:cxn ang="0">
                  <a:pos x="43" y="25"/>
                </a:cxn>
                <a:cxn ang="0">
                  <a:pos x="22" y="0"/>
                </a:cxn>
                <a:cxn ang="0">
                  <a:pos x="6" y="0"/>
                </a:cxn>
                <a:cxn ang="0">
                  <a:pos x="0" y="36"/>
                </a:cxn>
                <a:cxn ang="0">
                  <a:pos x="0" y="64"/>
                </a:cxn>
                <a:cxn ang="0">
                  <a:pos x="20" y="79"/>
                </a:cxn>
                <a:cxn ang="0">
                  <a:pos x="73" y="76"/>
                </a:cxn>
                <a:cxn ang="0">
                  <a:pos x="111" y="90"/>
                </a:cxn>
                <a:cxn ang="0">
                  <a:pos x="122" y="83"/>
                </a:cxn>
              </a:cxnLst>
              <a:rect l="0" t="0" r="r" b="b"/>
              <a:pathLst>
                <a:path w="126" h="90">
                  <a:moveTo>
                    <a:pt x="122" y="83"/>
                  </a:moveTo>
                  <a:lnTo>
                    <a:pt x="126" y="74"/>
                  </a:lnTo>
                  <a:lnTo>
                    <a:pt x="115" y="62"/>
                  </a:lnTo>
                  <a:lnTo>
                    <a:pt x="51" y="60"/>
                  </a:lnTo>
                  <a:lnTo>
                    <a:pt x="43" y="25"/>
                  </a:lnTo>
                  <a:lnTo>
                    <a:pt x="22" y="0"/>
                  </a:lnTo>
                  <a:lnTo>
                    <a:pt x="6" y="0"/>
                  </a:lnTo>
                  <a:lnTo>
                    <a:pt x="0" y="36"/>
                  </a:lnTo>
                  <a:lnTo>
                    <a:pt x="0" y="64"/>
                  </a:lnTo>
                  <a:lnTo>
                    <a:pt x="20" y="79"/>
                  </a:lnTo>
                  <a:lnTo>
                    <a:pt x="73" y="76"/>
                  </a:lnTo>
                  <a:lnTo>
                    <a:pt x="111" y="90"/>
                  </a:lnTo>
                  <a:lnTo>
                    <a:pt x="122" y="83"/>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118" name="Freeform 105"/>
            <p:cNvSpPr>
              <a:spLocks noChangeAspect="1"/>
            </p:cNvSpPr>
            <p:nvPr/>
          </p:nvSpPr>
          <p:spPr bwMode="gray">
            <a:xfrm>
              <a:off x="2208" y="2042"/>
              <a:ext cx="7" cy="7"/>
            </a:xfrm>
            <a:custGeom>
              <a:avLst/>
              <a:gdLst/>
              <a:ahLst/>
              <a:cxnLst>
                <a:cxn ang="0">
                  <a:pos x="41" y="35"/>
                </a:cxn>
                <a:cxn ang="0">
                  <a:pos x="43" y="22"/>
                </a:cxn>
                <a:cxn ang="0">
                  <a:pos x="31" y="10"/>
                </a:cxn>
                <a:cxn ang="0">
                  <a:pos x="16" y="0"/>
                </a:cxn>
                <a:cxn ang="0">
                  <a:pos x="2" y="5"/>
                </a:cxn>
                <a:cxn ang="0">
                  <a:pos x="0" y="27"/>
                </a:cxn>
                <a:cxn ang="0">
                  <a:pos x="14" y="44"/>
                </a:cxn>
                <a:cxn ang="0">
                  <a:pos x="41" y="35"/>
                </a:cxn>
              </a:cxnLst>
              <a:rect l="0" t="0" r="r" b="b"/>
              <a:pathLst>
                <a:path w="43" h="44">
                  <a:moveTo>
                    <a:pt x="41" y="35"/>
                  </a:moveTo>
                  <a:lnTo>
                    <a:pt x="43" y="22"/>
                  </a:lnTo>
                  <a:lnTo>
                    <a:pt x="31" y="10"/>
                  </a:lnTo>
                  <a:lnTo>
                    <a:pt x="16" y="0"/>
                  </a:lnTo>
                  <a:lnTo>
                    <a:pt x="2" y="5"/>
                  </a:lnTo>
                  <a:lnTo>
                    <a:pt x="0" y="27"/>
                  </a:lnTo>
                  <a:lnTo>
                    <a:pt x="14" y="44"/>
                  </a:lnTo>
                  <a:lnTo>
                    <a:pt x="41" y="35"/>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119" name="Freeform 106"/>
            <p:cNvSpPr>
              <a:spLocks noChangeAspect="1"/>
            </p:cNvSpPr>
            <p:nvPr/>
          </p:nvSpPr>
          <p:spPr bwMode="gray">
            <a:xfrm>
              <a:off x="2142" y="2247"/>
              <a:ext cx="7" cy="16"/>
            </a:xfrm>
            <a:custGeom>
              <a:avLst/>
              <a:gdLst/>
              <a:ahLst/>
              <a:cxnLst>
                <a:cxn ang="0">
                  <a:pos x="4" y="3"/>
                </a:cxn>
                <a:cxn ang="0">
                  <a:pos x="2" y="0"/>
                </a:cxn>
                <a:cxn ang="0">
                  <a:pos x="0" y="28"/>
                </a:cxn>
                <a:cxn ang="0">
                  <a:pos x="2" y="68"/>
                </a:cxn>
                <a:cxn ang="0">
                  <a:pos x="18" y="95"/>
                </a:cxn>
                <a:cxn ang="0">
                  <a:pos x="38" y="88"/>
                </a:cxn>
                <a:cxn ang="0">
                  <a:pos x="47" y="37"/>
                </a:cxn>
                <a:cxn ang="0">
                  <a:pos x="43" y="0"/>
                </a:cxn>
                <a:cxn ang="0">
                  <a:pos x="4" y="3"/>
                </a:cxn>
              </a:cxnLst>
              <a:rect l="0" t="0" r="r" b="b"/>
              <a:pathLst>
                <a:path w="47" h="95">
                  <a:moveTo>
                    <a:pt x="4" y="3"/>
                  </a:moveTo>
                  <a:lnTo>
                    <a:pt x="2" y="0"/>
                  </a:lnTo>
                  <a:lnTo>
                    <a:pt x="0" y="28"/>
                  </a:lnTo>
                  <a:lnTo>
                    <a:pt x="2" y="68"/>
                  </a:lnTo>
                  <a:lnTo>
                    <a:pt x="18" y="95"/>
                  </a:lnTo>
                  <a:lnTo>
                    <a:pt x="38" y="88"/>
                  </a:lnTo>
                  <a:lnTo>
                    <a:pt x="47" y="37"/>
                  </a:lnTo>
                  <a:lnTo>
                    <a:pt x="43" y="0"/>
                  </a:lnTo>
                  <a:lnTo>
                    <a:pt x="4" y="3"/>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120" name="Freeform 107"/>
            <p:cNvSpPr>
              <a:spLocks noChangeAspect="1"/>
            </p:cNvSpPr>
            <p:nvPr/>
          </p:nvSpPr>
          <p:spPr bwMode="gray">
            <a:xfrm>
              <a:off x="2102" y="2234"/>
              <a:ext cx="14" cy="17"/>
            </a:xfrm>
            <a:custGeom>
              <a:avLst/>
              <a:gdLst/>
              <a:ahLst/>
              <a:cxnLst>
                <a:cxn ang="0">
                  <a:pos x="64" y="4"/>
                </a:cxn>
                <a:cxn ang="0">
                  <a:pos x="62" y="0"/>
                </a:cxn>
                <a:cxn ang="0">
                  <a:pos x="47" y="12"/>
                </a:cxn>
                <a:cxn ang="0">
                  <a:pos x="15" y="24"/>
                </a:cxn>
                <a:cxn ang="0">
                  <a:pos x="0" y="66"/>
                </a:cxn>
                <a:cxn ang="0">
                  <a:pos x="2" y="75"/>
                </a:cxn>
                <a:cxn ang="0">
                  <a:pos x="26" y="45"/>
                </a:cxn>
                <a:cxn ang="0">
                  <a:pos x="47" y="98"/>
                </a:cxn>
                <a:cxn ang="0">
                  <a:pos x="80" y="80"/>
                </a:cxn>
                <a:cxn ang="0">
                  <a:pos x="82" y="49"/>
                </a:cxn>
                <a:cxn ang="0">
                  <a:pos x="64" y="4"/>
                </a:cxn>
              </a:cxnLst>
              <a:rect l="0" t="0" r="r" b="b"/>
              <a:pathLst>
                <a:path w="82" h="98">
                  <a:moveTo>
                    <a:pt x="64" y="4"/>
                  </a:moveTo>
                  <a:lnTo>
                    <a:pt x="62" y="0"/>
                  </a:lnTo>
                  <a:lnTo>
                    <a:pt x="47" y="12"/>
                  </a:lnTo>
                  <a:lnTo>
                    <a:pt x="15" y="24"/>
                  </a:lnTo>
                  <a:lnTo>
                    <a:pt x="0" y="66"/>
                  </a:lnTo>
                  <a:lnTo>
                    <a:pt x="2" y="75"/>
                  </a:lnTo>
                  <a:lnTo>
                    <a:pt x="26" y="45"/>
                  </a:lnTo>
                  <a:lnTo>
                    <a:pt x="47" y="98"/>
                  </a:lnTo>
                  <a:lnTo>
                    <a:pt x="80" y="80"/>
                  </a:lnTo>
                  <a:lnTo>
                    <a:pt x="82" y="49"/>
                  </a:lnTo>
                  <a:lnTo>
                    <a:pt x="64" y="4"/>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121" name="Freeform 108"/>
            <p:cNvSpPr>
              <a:spLocks noChangeAspect="1"/>
            </p:cNvSpPr>
            <p:nvPr/>
          </p:nvSpPr>
          <p:spPr bwMode="gray">
            <a:xfrm>
              <a:off x="2118" y="2222"/>
              <a:ext cx="10" cy="18"/>
            </a:xfrm>
            <a:custGeom>
              <a:avLst/>
              <a:gdLst/>
              <a:ahLst/>
              <a:cxnLst>
                <a:cxn ang="0">
                  <a:pos x="61" y="0"/>
                </a:cxn>
                <a:cxn ang="0">
                  <a:pos x="33" y="22"/>
                </a:cxn>
                <a:cxn ang="0">
                  <a:pos x="22" y="40"/>
                </a:cxn>
                <a:cxn ang="0">
                  <a:pos x="20" y="60"/>
                </a:cxn>
                <a:cxn ang="0">
                  <a:pos x="2" y="83"/>
                </a:cxn>
                <a:cxn ang="0">
                  <a:pos x="0" y="105"/>
                </a:cxn>
                <a:cxn ang="0">
                  <a:pos x="20" y="98"/>
                </a:cxn>
                <a:cxn ang="0">
                  <a:pos x="29" y="72"/>
                </a:cxn>
                <a:cxn ang="0">
                  <a:pos x="52" y="33"/>
                </a:cxn>
                <a:cxn ang="0">
                  <a:pos x="61" y="0"/>
                </a:cxn>
              </a:cxnLst>
              <a:rect l="0" t="0" r="r" b="b"/>
              <a:pathLst>
                <a:path w="61" h="105">
                  <a:moveTo>
                    <a:pt x="61" y="0"/>
                  </a:moveTo>
                  <a:lnTo>
                    <a:pt x="33" y="22"/>
                  </a:lnTo>
                  <a:lnTo>
                    <a:pt x="22" y="40"/>
                  </a:lnTo>
                  <a:lnTo>
                    <a:pt x="20" y="60"/>
                  </a:lnTo>
                  <a:lnTo>
                    <a:pt x="2" y="83"/>
                  </a:lnTo>
                  <a:lnTo>
                    <a:pt x="0" y="105"/>
                  </a:lnTo>
                  <a:lnTo>
                    <a:pt x="20" y="98"/>
                  </a:lnTo>
                  <a:lnTo>
                    <a:pt x="29" y="72"/>
                  </a:lnTo>
                  <a:lnTo>
                    <a:pt x="52" y="33"/>
                  </a:lnTo>
                  <a:lnTo>
                    <a:pt x="61" y="0"/>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122" name="Freeform 109"/>
            <p:cNvSpPr>
              <a:spLocks noChangeAspect="1"/>
            </p:cNvSpPr>
            <p:nvPr/>
          </p:nvSpPr>
          <p:spPr bwMode="gray">
            <a:xfrm>
              <a:off x="2106" y="2190"/>
              <a:ext cx="22" cy="22"/>
            </a:xfrm>
            <a:custGeom>
              <a:avLst/>
              <a:gdLst/>
              <a:ahLst/>
              <a:cxnLst>
                <a:cxn ang="0">
                  <a:pos x="6" y="115"/>
                </a:cxn>
                <a:cxn ang="0">
                  <a:pos x="0" y="105"/>
                </a:cxn>
                <a:cxn ang="0">
                  <a:pos x="2" y="119"/>
                </a:cxn>
                <a:cxn ang="0">
                  <a:pos x="23" y="130"/>
                </a:cxn>
                <a:cxn ang="0">
                  <a:pos x="61" y="130"/>
                </a:cxn>
                <a:cxn ang="0">
                  <a:pos x="95" y="103"/>
                </a:cxn>
                <a:cxn ang="0">
                  <a:pos x="129" y="96"/>
                </a:cxn>
                <a:cxn ang="0">
                  <a:pos x="124" y="73"/>
                </a:cxn>
                <a:cxn ang="0">
                  <a:pos x="62" y="15"/>
                </a:cxn>
                <a:cxn ang="0">
                  <a:pos x="58" y="0"/>
                </a:cxn>
                <a:cxn ang="0">
                  <a:pos x="34" y="5"/>
                </a:cxn>
                <a:cxn ang="0">
                  <a:pos x="21" y="20"/>
                </a:cxn>
                <a:cxn ang="0">
                  <a:pos x="23" y="40"/>
                </a:cxn>
                <a:cxn ang="0">
                  <a:pos x="54" y="58"/>
                </a:cxn>
                <a:cxn ang="0">
                  <a:pos x="49" y="88"/>
                </a:cxn>
                <a:cxn ang="0">
                  <a:pos x="56" y="92"/>
                </a:cxn>
                <a:cxn ang="0">
                  <a:pos x="49" y="105"/>
                </a:cxn>
                <a:cxn ang="0">
                  <a:pos x="32" y="115"/>
                </a:cxn>
                <a:cxn ang="0">
                  <a:pos x="6" y="115"/>
                </a:cxn>
              </a:cxnLst>
              <a:rect l="0" t="0" r="r" b="b"/>
              <a:pathLst>
                <a:path w="129" h="130">
                  <a:moveTo>
                    <a:pt x="6" y="115"/>
                  </a:moveTo>
                  <a:lnTo>
                    <a:pt x="0" y="105"/>
                  </a:lnTo>
                  <a:lnTo>
                    <a:pt x="2" y="119"/>
                  </a:lnTo>
                  <a:lnTo>
                    <a:pt x="23" y="130"/>
                  </a:lnTo>
                  <a:lnTo>
                    <a:pt x="61" y="130"/>
                  </a:lnTo>
                  <a:lnTo>
                    <a:pt x="95" y="103"/>
                  </a:lnTo>
                  <a:lnTo>
                    <a:pt x="129" y="96"/>
                  </a:lnTo>
                  <a:lnTo>
                    <a:pt x="124" y="73"/>
                  </a:lnTo>
                  <a:lnTo>
                    <a:pt x="62" y="15"/>
                  </a:lnTo>
                  <a:lnTo>
                    <a:pt x="58" y="0"/>
                  </a:lnTo>
                  <a:lnTo>
                    <a:pt x="34" y="5"/>
                  </a:lnTo>
                  <a:lnTo>
                    <a:pt x="21" y="20"/>
                  </a:lnTo>
                  <a:lnTo>
                    <a:pt x="23" y="40"/>
                  </a:lnTo>
                  <a:lnTo>
                    <a:pt x="54" y="58"/>
                  </a:lnTo>
                  <a:lnTo>
                    <a:pt x="49" y="88"/>
                  </a:lnTo>
                  <a:lnTo>
                    <a:pt x="56" y="92"/>
                  </a:lnTo>
                  <a:lnTo>
                    <a:pt x="49" y="105"/>
                  </a:lnTo>
                  <a:lnTo>
                    <a:pt x="32" y="115"/>
                  </a:lnTo>
                  <a:lnTo>
                    <a:pt x="6" y="115"/>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123" name="Freeform 110"/>
            <p:cNvSpPr>
              <a:spLocks noChangeAspect="1"/>
            </p:cNvSpPr>
            <p:nvPr/>
          </p:nvSpPr>
          <p:spPr bwMode="gray">
            <a:xfrm>
              <a:off x="2095" y="2122"/>
              <a:ext cx="33" cy="40"/>
            </a:xfrm>
            <a:custGeom>
              <a:avLst/>
              <a:gdLst/>
              <a:ahLst/>
              <a:cxnLst>
                <a:cxn ang="0">
                  <a:pos x="78" y="4"/>
                </a:cxn>
                <a:cxn ang="0">
                  <a:pos x="72" y="0"/>
                </a:cxn>
                <a:cxn ang="0">
                  <a:pos x="60" y="80"/>
                </a:cxn>
                <a:cxn ang="0">
                  <a:pos x="31" y="51"/>
                </a:cxn>
                <a:cxn ang="0">
                  <a:pos x="9" y="80"/>
                </a:cxn>
                <a:cxn ang="0">
                  <a:pos x="0" y="115"/>
                </a:cxn>
                <a:cxn ang="0">
                  <a:pos x="15" y="125"/>
                </a:cxn>
                <a:cxn ang="0">
                  <a:pos x="42" y="125"/>
                </a:cxn>
                <a:cxn ang="0">
                  <a:pos x="58" y="169"/>
                </a:cxn>
                <a:cxn ang="0">
                  <a:pos x="78" y="189"/>
                </a:cxn>
                <a:cxn ang="0">
                  <a:pos x="78" y="210"/>
                </a:cxn>
                <a:cxn ang="0">
                  <a:pos x="153" y="201"/>
                </a:cxn>
                <a:cxn ang="0">
                  <a:pos x="155" y="240"/>
                </a:cxn>
                <a:cxn ang="0">
                  <a:pos x="177" y="230"/>
                </a:cxn>
                <a:cxn ang="0">
                  <a:pos x="201" y="176"/>
                </a:cxn>
                <a:cxn ang="0">
                  <a:pos x="150" y="169"/>
                </a:cxn>
                <a:cxn ang="0">
                  <a:pos x="138" y="156"/>
                </a:cxn>
                <a:cxn ang="0">
                  <a:pos x="138" y="118"/>
                </a:cxn>
                <a:cxn ang="0">
                  <a:pos x="110" y="82"/>
                </a:cxn>
                <a:cxn ang="0">
                  <a:pos x="110" y="58"/>
                </a:cxn>
                <a:cxn ang="0">
                  <a:pos x="104" y="33"/>
                </a:cxn>
                <a:cxn ang="0">
                  <a:pos x="78" y="4"/>
                </a:cxn>
              </a:cxnLst>
              <a:rect l="0" t="0" r="r" b="b"/>
              <a:pathLst>
                <a:path w="201" h="240">
                  <a:moveTo>
                    <a:pt x="78" y="4"/>
                  </a:moveTo>
                  <a:lnTo>
                    <a:pt x="72" y="0"/>
                  </a:lnTo>
                  <a:lnTo>
                    <a:pt x="60" y="80"/>
                  </a:lnTo>
                  <a:lnTo>
                    <a:pt x="31" y="51"/>
                  </a:lnTo>
                  <a:lnTo>
                    <a:pt x="9" y="80"/>
                  </a:lnTo>
                  <a:lnTo>
                    <a:pt x="0" y="115"/>
                  </a:lnTo>
                  <a:lnTo>
                    <a:pt x="15" y="125"/>
                  </a:lnTo>
                  <a:lnTo>
                    <a:pt x="42" y="125"/>
                  </a:lnTo>
                  <a:lnTo>
                    <a:pt x="58" y="169"/>
                  </a:lnTo>
                  <a:lnTo>
                    <a:pt x="78" y="189"/>
                  </a:lnTo>
                  <a:lnTo>
                    <a:pt x="78" y="210"/>
                  </a:lnTo>
                  <a:lnTo>
                    <a:pt x="153" y="201"/>
                  </a:lnTo>
                  <a:lnTo>
                    <a:pt x="155" y="240"/>
                  </a:lnTo>
                  <a:lnTo>
                    <a:pt x="177" y="230"/>
                  </a:lnTo>
                  <a:lnTo>
                    <a:pt x="201" y="176"/>
                  </a:lnTo>
                  <a:lnTo>
                    <a:pt x="150" y="169"/>
                  </a:lnTo>
                  <a:lnTo>
                    <a:pt x="138" y="156"/>
                  </a:lnTo>
                  <a:lnTo>
                    <a:pt x="138" y="118"/>
                  </a:lnTo>
                  <a:lnTo>
                    <a:pt x="110" y="82"/>
                  </a:lnTo>
                  <a:lnTo>
                    <a:pt x="110" y="58"/>
                  </a:lnTo>
                  <a:lnTo>
                    <a:pt x="104" y="33"/>
                  </a:lnTo>
                  <a:lnTo>
                    <a:pt x="78" y="4"/>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124" name="Freeform 111"/>
            <p:cNvSpPr>
              <a:spLocks noChangeAspect="1"/>
            </p:cNvSpPr>
            <p:nvPr/>
          </p:nvSpPr>
          <p:spPr bwMode="gray">
            <a:xfrm>
              <a:off x="2174" y="2380"/>
              <a:ext cx="10" cy="10"/>
            </a:xfrm>
            <a:custGeom>
              <a:avLst/>
              <a:gdLst/>
              <a:ahLst/>
              <a:cxnLst>
                <a:cxn ang="0">
                  <a:pos x="43" y="59"/>
                </a:cxn>
                <a:cxn ang="0">
                  <a:pos x="63" y="38"/>
                </a:cxn>
                <a:cxn ang="0">
                  <a:pos x="18" y="2"/>
                </a:cxn>
                <a:cxn ang="0">
                  <a:pos x="0" y="0"/>
                </a:cxn>
                <a:cxn ang="0">
                  <a:pos x="43" y="59"/>
                </a:cxn>
              </a:cxnLst>
              <a:rect l="0" t="0" r="r" b="b"/>
              <a:pathLst>
                <a:path w="63" h="59">
                  <a:moveTo>
                    <a:pt x="43" y="59"/>
                  </a:moveTo>
                  <a:lnTo>
                    <a:pt x="63" y="38"/>
                  </a:lnTo>
                  <a:lnTo>
                    <a:pt x="18" y="2"/>
                  </a:lnTo>
                  <a:lnTo>
                    <a:pt x="0" y="0"/>
                  </a:lnTo>
                  <a:lnTo>
                    <a:pt x="43" y="59"/>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125" name="Freeform 112"/>
            <p:cNvSpPr>
              <a:spLocks noChangeAspect="1"/>
            </p:cNvSpPr>
            <p:nvPr/>
          </p:nvSpPr>
          <p:spPr bwMode="gray">
            <a:xfrm>
              <a:off x="2115" y="2061"/>
              <a:ext cx="268" cy="506"/>
            </a:xfrm>
            <a:custGeom>
              <a:avLst/>
              <a:gdLst/>
              <a:ahLst/>
              <a:cxnLst>
                <a:cxn ang="0">
                  <a:pos x="850" y="2841"/>
                </a:cxn>
                <a:cxn ang="0">
                  <a:pos x="975" y="2751"/>
                </a:cxn>
                <a:cxn ang="0">
                  <a:pos x="1225" y="2776"/>
                </a:cxn>
                <a:cxn ang="0">
                  <a:pos x="1534" y="2606"/>
                </a:cxn>
                <a:cxn ang="0">
                  <a:pos x="1421" y="2513"/>
                </a:cxn>
                <a:cxn ang="0">
                  <a:pos x="1475" y="2460"/>
                </a:cxn>
                <a:cxn ang="0">
                  <a:pos x="1579" y="2347"/>
                </a:cxn>
                <a:cxn ang="0">
                  <a:pos x="1493" y="2067"/>
                </a:cxn>
                <a:cxn ang="0">
                  <a:pos x="1256" y="2108"/>
                </a:cxn>
                <a:cxn ang="0">
                  <a:pos x="1266" y="1890"/>
                </a:cxn>
                <a:cxn ang="0">
                  <a:pos x="1286" y="1844"/>
                </a:cxn>
                <a:cxn ang="0">
                  <a:pos x="1177" y="1618"/>
                </a:cxn>
                <a:cxn ang="0">
                  <a:pos x="1002" y="1439"/>
                </a:cxn>
                <a:cxn ang="0">
                  <a:pos x="852" y="1095"/>
                </a:cxn>
                <a:cxn ang="0">
                  <a:pos x="579" y="991"/>
                </a:cxn>
                <a:cxn ang="0">
                  <a:pos x="674" y="859"/>
                </a:cxn>
                <a:cxn ang="0">
                  <a:pos x="738" y="753"/>
                </a:cxn>
                <a:cxn ang="0">
                  <a:pos x="873" y="408"/>
                </a:cxn>
                <a:cxn ang="0">
                  <a:pos x="575" y="361"/>
                </a:cxn>
                <a:cxn ang="0">
                  <a:pos x="375" y="389"/>
                </a:cxn>
                <a:cxn ang="0">
                  <a:pos x="410" y="290"/>
                </a:cxn>
                <a:cxn ang="0">
                  <a:pos x="565" y="0"/>
                </a:cxn>
                <a:cxn ang="0">
                  <a:pos x="282" y="22"/>
                </a:cxn>
                <a:cxn ang="0">
                  <a:pos x="140" y="223"/>
                </a:cxn>
                <a:cxn ang="0">
                  <a:pos x="95" y="427"/>
                </a:cxn>
                <a:cxn ang="0">
                  <a:pos x="125" y="498"/>
                </a:cxn>
                <a:cxn ang="0">
                  <a:pos x="97" y="591"/>
                </a:cxn>
                <a:cxn ang="0">
                  <a:pos x="20" y="726"/>
                </a:cxn>
                <a:cxn ang="0">
                  <a:pos x="127" y="802"/>
                </a:cxn>
                <a:cxn ang="0">
                  <a:pos x="115" y="949"/>
                </a:cxn>
                <a:cxn ang="0">
                  <a:pos x="129" y="1068"/>
                </a:cxn>
                <a:cxn ang="0">
                  <a:pos x="109" y="1230"/>
                </a:cxn>
                <a:cxn ang="0">
                  <a:pos x="203" y="924"/>
                </a:cxn>
                <a:cxn ang="0">
                  <a:pos x="199" y="1020"/>
                </a:cxn>
                <a:cxn ang="0">
                  <a:pos x="295" y="1016"/>
                </a:cxn>
                <a:cxn ang="0">
                  <a:pos x="289" y="1151"/>
                </a:cxn>
                <a:cxn ang="0">
                  <a:pos x="225" y="1387"/>
                </a:cxn>
                <a:cxn ang="0">
                  <a:pos x="244" y="1432"/>
                </a:cxn>
                <a:cxn ang="0">
                  <a:pos x="356" y="1419"/>
                </a:cxn>
                <a:cxn ang="0">
                  <a:pos x="606" y="1392"/>
                </a:cxn>
                <a:cxn ang="0">
                  <a:pos x="543" y="1606"/>
                </a:cxn>
                <a:cxn ang="0">
                  <a:pos x="674" y="1628"/>
                </a:cxn>
                <a:cxn ang="0">
                  <a:pos x="672" y="1797"/>
                </a:cxn>
                <a:cxn ang="0">
                  <a:pos x="628" y="1951"/>
                </a:cxn>
                <a:cxn ang="0">
                  <a:pos x="367" y="2084"/>
                </a:cxn>
                <a:cxn ang="0">
                  <a:pos x="405" y="2295"/>
                </a:cxn>
                <a:cxn ang="0">
                  <a:pos x="223" y="2513"/>
                </a:cxn>
                <a:cxn ang="0">
                  <a:pos x="363" y="2513"/>
                </a:cxn>
                <a:cxn ang="0">
                  <a:pos x="528" y="2581"/>
                </a:cxn>
                <a:cxn ang="0">
                  <a:pos x="727" y="2475"/>
                </a:cxn>
                <a:cxn ang="0">
                  <a:pos x="581" y="2653"/>
                </a:cxn>
                <a:cxn ang="0">
                  <a:pos x="176" y="2949"/>
                </a:cxn>
                <a:cxn ang="0">
                  <a:pos x="172" y="3025"/>
                </a:cxn>
                <a:cxn ang="0">
                  <a:pos x="291" y="2926"/>
                </a:cxn>
                <a:cxn ang="0">
                  <a:pos x="555" y="2831"/>
                </a:cxn>
              </a:cxnLst>
              <a:rect l="0" t="0" r="r" b="b"/>
              <a:pathLst>
                <a:path w="1604" h="3037">
                  <a:moveTo>
                    <a:pt x="742" y="2865"/>
                  </a:moveTo>
                  <a:lnTo>
                    <a:pt x="747" y="2867"/>
                  </a:lnTo>
                  <a:lnTo>
                    <a:pt x="758" y="2847"/>
                  </a:lnTo>
                  <a:lnTo>
                    <a:pt x="793" y="2838"/>
                  </a:lnTo>
                  <a:lnTo>
                    <a:pt x="830" y="2849"/>
                  </a:lnTo>
                  <a:lnTo>
                    <a:pt x="850" y="2841"/>
                  </a:lnTo>
                  <a:lnTo>
                    <a:pt x="840" y="2814"/>
                  </a:lnTo>
                  <a:lnTo>
                    <a:pt x="934" y="2811"/>
                  </a:lnTo>
                  <a:lnTo>
                    <a:pt x="945" y="2800"/>
                  </a:lnTo>
                  <a:lnTo>
                    <a:pt x="970" y="2788"/>
                  </a:lnTo>
                  <a:lnTo>
                    <a:pt x="975" y="2771"/>
                  </a:lnTo>
                  <a:lnTo>
                    <a:pt x="975" y="2751"/>
                  </a:lnTo>
                  <a:lnTo>
                    <a:pt x="997" y="2767"/>
                  </a:lnTo>
                  <a:lnTo>
                    <a:pt x="1022" y="2776"/>
                  </a:lnTo>
                  <a:lnTo>
                    <a:pt x="1053" y="2767"/>
                  </a:lnTo>
                  <a:lnTo>
                    <a:pt x="1063" y="2781"/>
                  </a:lnTo>
                  <a:lnTo>
                    <a:pt x="1083" y="2798"/>
                  </a:lnTo>
                  <a:lnTo>
                    <a:pt x="1225" y="2776"/>
                  </a:lnTo>
                  <a:lnTo>
                    <a:pt x="1268" y="2786"/>
                  </a:lnTo>
                  <a:lnTo>
                    <a:pt x="1448" y="2734"/>
                  </a:lnTo>
                  <a:lnTo>
                    <a:pt x="1452" y="2721"/>
                  </a:lnTo>
                  <a:lnTo>
                    <a:pt x="1534" y="2662"/>
                  </a:lnTo>
                  <a:lnTo>
                    <a:pt x="1543" y="2622"/>
                  </a:lnTo>
                  <a:lnTo>
                    <a:pt x="1534" y="2606"/>
                  </a:lnTo>
                  <a:lnTo>
                    <a:pt x="1441" y="2608"/>
                  </a:lnTo>
                  <a:lnTo>
                    <a:pt x="1397" y="2604"/>
                  </a:lnTo>
                  <a:lnTo>
                    <a:pt x="1394" y="2570"/>
                  </a:lnTo>
                  <a:lnTo>
                    <a:pt x="1376" y="2548"/>
                  </a:lnTo>
                  <a:lnTo>
                    <a:pt x="1414" y="2534"/>
                  </a:lnTo>
                  <a:lnTo>
                    <a:pt x="1421" y="2513"/>
                  </a:lnTo>
                  <a:lnTo>
                    <a:pt x="1439" y="2493"/>
                  </a:lnTo>
                  <a:lnTo>
                    <a:pt x="1430" y="2483"/>
                  </a:lnTo>
                  <a:lnTo>
                    <a:pt x="1410" y="2473"/>
                  </a:lnTo>
                  <a:lnTo>
                    <a:pt x="1432" y="2458"/>
                  </a:lnTo>
                  <a:lnTo>
                    <a:pt x="1457" y="2448"/>
                  </a:lnTo>
                  <a:lnTo>
                    <a:pt x="1475" y="2460"/>
                  </a:lnTo>
                  <a:lnTo>
                    <a:pt x="1505" y="2450"/>
                  </a:lnTo>
                  <a:lnTo>
                    <a:pt x="1511" y="2428"/>
                  </a:lnTo>
                  <a:lnTo>
                    <a:pt x="1505" y="2395"/>
                  </a:lnTo>
                  <a:lnTo>
                    <a:pt x="1522" y="2397"/>
                  </a:lnTo>
                  <a:lnTo>
                    <a:pt x="1550" y="2383"/>
                  </a:lnTo>
                  <a:lnTo>
                    <a:pt x="1579" y="2347"/>
                  </a:lnTo>
                  <a:lnTo>
                    <a:pt x="1599" y="2268"/>
                  </a:lnTo>
                  <a:lnTo>
                    <a:pt x="1604" y="2211"/>
                  </a:lnTo>
                  <a:lnTo>
                    <a:pt x="1592" y="2151"/>
                  </a:lnTo>
                  <a:lnTo>
                    <a:pt x="1558" y="2104"/>
                  </a:lnTo>
                  <a:lnTo>
                    <a:pt x="1522" y="2080"/>
                  </a:lnTo>
                  <a:lnTo>
                    <a:pt x="1493" y="2067"/>
                  </a:lnTo>
                  <a:lnTo>
                    <a:pt x="1444" y="2065"/>
                  </a:lnTo>
                  <a:lnTo>
                    <a:pt x="1362" y="2081"/>
                  </a:lnTo>
                  <a:lnTo>
                    <a:pt x="1324" y="2133"/>
                  </a:lnTo>
                  <a:lnTo>
                    <a:pt x="1308" y="2117"/>
                  </a:lnTo>
                  <a:lnTo>
                    <a:pt x="1273" y="2112"/>
                  </a:lnTo>
                  <a:lnTo>
                    <a:pt x="1256" y="2108"/>
                  </a:lnTo>
                  <a:lnTo>
                    <a:pt x="1270" y="2072"/>
                  </a:lnTo>
                  <a:lnTo>
                    <a:pt x="1315" y="2018"/>
                  </a:lnTo>
                  <a:lnTo>
                    <a:pt x="1324" y="1995"/>
                  </a:lnTo>
                  <a:lnTo>
                    <a:pt x="1324" y="1959"/>
                  </a:lnTo>
                  <a:lnTo>
                    <a:pt x="1288" y="1909"/>
                  </a:lnTo>
                  <a:lnTo>
                    <a:pt x="1266" y="1890"/>
                  </a:lnTo>
                  <a:lnTo>
                    <a:pt x="1254" y="1869"/>
                  </a:lnTo>
                  <a:lnTo>
                    <a:pt x="1234" y="1859"/>
                  </a:lnTo>
                  <a:lnTo>
                    <a:pt x="1182" y="1808"/>
                  </a:lnTo>
                  <a:lnTo>
                    <a:pt x="1198" y="1800"/>
                  </a:lnTo>
                  <a:lnTo>
                    <a:pt x="1239" y="1838"/>
                  </a:lnTo>
                  <a:lnTo>
                    <a:pt x="1286" y="1844"/>
                  </a:lnTo>
                  <a:lnTo>
                    <a:pt x="1288" y="1842"/>
                  </a:lnTo>
                  <a:lnTo>
                    <a:pt x="1279" y="1784"/>
                  </a:lnTo>
                  <a:lnTo>
                    <a:pt x="1252" y="1761"/>
                  </a:lnTo>
                  <a:lnTo>
                    <a:pt x="1218" y="1714"/>
                  </a:lnTo>
                  <a:lnTo>
                    <a:pt x="1204" y="1660"/>
                  </a:lnTo>
                  <a:lnTo>
                    <a:pt x="1177" y="1618"/>
                  </a:lnTo>
                  <a:lnTo>
                    <a:pt x="1159" y="1579"/>
                  </a:lnTo>
                  <a:lnTo>
                    <a:pt x="1126" y="1530"/>
                  </a:lnTo>
                  <a:lnTo>
                    <a:pt x="1083" y="1511"/>
                  </a:lnTo>
                  <a:lnTo>
                    <a:pt x="1030" y="1502"/>
                  </a:lnTo>
                  <a:lnTo>
                    <a:pt x="1017" y="1488"/>
                  </a:lnTo>
                  <a:lnTo>
                    <a:pt x="1002" y="1439"/>
                  </a:lnTo>
                  <a:lnTo>
                    <a:pt x="975" y="1397"/>
                  </a:lnTo>
                  <a:lnTo>
                    <a:pt x="952" y="1347"/>
                  </a:lnTo>
                  <a:lnTo>
                    <a:pt x="940" y="1306"/>
                  </a:lnTo>
                  <a:lnTo>
                    <a:pt x="927" y="1164"/>
                  </a:lnTo>
                  <a:lnTo>
                    <a:pt x="893" y="1139"/>
                  </a:lnTo>
                  <a:lnTo>
                    <a:pt x="852" y="1095"/>
                  </a:lnTo>
                  <a:lnTo>
                    <a:pt x="828" y="1051"/>
                  </a:lnTo>
                  <a:lnTo>
                    <a:pt x="722" y="994"/>
                  </a:lnTo>
                  <a:lnTo>
                    <a:pt x="701" y="989"/>
                  </a:lnTo>
                  <a:lnTo>
                    <a:pt x="638" y="1014"/>
                  </a:lnTo>
                  <a:lnTo>
                    <a:pt x="581" y="998"/>
                  </a:lnTo>
                  <a:lnTo>
                    <a:pt x="579" y="991"/>
                  </a:lnTo>
                  <a:lnTo>
                    <a:pt x="588" y="962"/>
                  </a:lnTo>
                  <a:lnTo>
                    <a:pt x="611" y="939"/>
                  </a:lnTo>
                  <a:lnTo>
                    <a:pt x="641" y="931"/>
                  </a:lnTo>
                  <a:lnTo>
                    <a:pt x="682" y="928"/>
                  </a:lnTo>
                  <a:lnTo>
                    <a:pt x="715" y="912"/>
                  </a:lnTo>
                  <a:lnTo>
                    <a:pt x="674" y="859"/>
                  </a:lnTo>
                  <a:lnTo>
                    <a:pt x="656" y="849"/>
                  </a:lnTo>
                  <a:lnTo>
                    <a:pt x="650" y="829"/>
                  </a:lnTo>
                  <a:lnTo>
                    <a:pt x="686" y="831"/>
                  </a:lnTo>
                  <a:lnTo>
                    <a:pt x="709" y="816"/>
                  </a:lnTo>
                  <a:lnTo>
                    <a:pt x="731" y="783"/>
                  </a:lnTo>
                  <a:lnTo>
                    <a:pt x="738" y="753"/>
                  </a:lnTo>
                  <a:lnTo>
                    <a:pt x="787" y="681"/>
                  </a:lnTo>
                  <a:lnTo>
                    <a:pt x="794" y="644"/>
                  </a:lnTo>
                  <a:lnTo>
                    <a:pt x="809" y="601"/>
                  </a:lnTo>
                  <a:lnTo>
                    <a:pt x="821" y="540"/>
                  </a:lnTo>
                  <a:lnTo>
                    <a:pt x="873" y="481"/>
                  </a:lnTo>
                  <a:lnTo>
                    <a:pt x="873" y="408"/>
                  </a:lnTo>
                  <a:lnTo>
                    <a:pt x="860" y="376"/>
                  </a:lnTo>
                  <a:lnTo>
                    <a:pt x="797" y="372"/>
                  </a:lnTo>
                  <a:lnTo>
                    <a:pt x="747" y="378"/>
                  </a:lnTo>
                  <a:lnTo>
                    <a:pt x="664" y="366"/>
                  </a:lnTo>
                  <a:lnTo>
                    <a:pt x="620" y="375"/>
                  </a:lnTo>
                  <a:lnTo>
                    <a:pt x="575" y="361"/>
                  </a:lnTo>
                  <a:lnTo>
                    <a:pt x="440" y="408"/>
                  </a:lnTo>
                  <a:lnTo>
                    <a:pt x="413" y="432"/>
                  </a:lnTo>
                  <a:lnTo>
                    <a:pt x="397" y="419"/>
                  </a:lnTo>
                  <a:lnTo>
                    <a:pt x="405" y="393"/>
                  </a:lnTo>
                  <a:lnTo>
                    <a:pt x="405" y="380"/>
                  </a:lnTo>
                  <a:lnTo>
                    <a:pt x="375" y="389"/>
                  </a:lnTo>
                  <a:lnTo>
                    <a:pt x="375" y="372"/>
                  </a:lnTo>
                  <a:lnTo>
                    <a:pt x="428" y="356"/>
                  </a:lnTo>
                  <a:lnTo>
                    <a:pt x="462" y="321"/>
                  </a:lnTo>
                  <a:lnTo>
                    <a:pt x="399" y="316"/>
                  </a:lnTo>
                  <a:lnTo>
                    <a:pt x="405" y="286"/>
                  </a:lnTo>
                  <a:lnTo>
                    <a:pt x="410" y="290"/>
                  </a:lnTo>
                  <a:lnTo>
                    <a:pt x="446" y="245"/>
                  </a:lnTo>
                  <a:lnTo>
                    <a:pt x="521" y="199"/>
                  </a:lnTo>
                  <a:lnTo>
                    <a:pt x="551" y="144"/>
                  </a:lnTo>
                  <a:lnTo>
                    <a:pt x="600" y="112"/>
                  </a:lnTo>
                  <a:lnTo>
                    <a:pt x="611" y="16"/>
                  </a:lnTo>
                  <a:lnTo>
                    <a:pt x="565" y="0"/>
                  </a:lnTo>
                  <a:lnTo>
                    <a:pt x="514" y="19"/>
                  </a:lnTo>
                  <a:lnTo>
                    <a:pt x="462" y="29"/>
                  </a:lnTo>
                  <a:lnTo>
                    <a:pt x="419" y="29"/>
                  </a:lnTo>
                  <a:lnTo>
                    <a:pt x="358" y="44"/>
                  </a:lnTo>
                  <a:lnTo>
                    <a:pt x="354" y="39"/>
                  </a:lnTo>
                  <a:lnTo>
                    <a:pt x="282" y="22"/>
                  </a:lnTo>
                  <a:lnTo>
                    <a:pt x="242" y="33"/>
                  </a:lnTo>
                  <a:lnTo>
                    <a:pt x="203" y="98"/>
                  </a:lnTo>
                  <a:lnTo>
                    <a:pt x="201" y="156"/>
                  </a:lnTo>
                  <a:lnTo>
                    <a:pt x="158" y="159"/>
                  </a:lnTo>
                  <a:lnTo>
                    <a:pt x="160" y="213"/>
                  </a:lnTo>
                  <a:lnTo>
                    <a:pt x="140" y="223"/>
                  </a:lnTo>
                  <a:lnTo>
                    <a:pt x="147" y="242"/>
                  </a:lnTo>
                  <a:lnTo>
                    <a:pt x="176" y="272"/>
                  </a:lnTo>
                  <a:lnTo>
                    <a:pt x="74" y="327"/>
                  </a:lnTo>
                  <a:lnTo>
                    <a:pt x="77" y="405"/>
                  </a:lnTo>
                  <a:lnTo>
                    <a:pt x="102" y="421"/>
                  </a:lnTo>
                  <a:lnTo>
                    <a:pt x="95" y="427"/>
                  </a:lnTo>
                  <a:lnTo>
                    <a:pt x="70" y="424"/>
                  </a:lnTo>
                  <a:lnTo>
                    <a:pt x="59" y="429"/>
                  </a:lnTo>
                  <a:lnTo>
                    <a:pt x="62" y="487"/>
                  </a:lnTo>
                  <a:lnTo>
                    <a:pt x="86" y="489"/>
                  </a:lnTo>
                  <a:lnTo>
                    <a:pt x="129" y="481"/>
                  </a:lnTo>
                  <a:lnTo>
                    <a:pt x="125" y="498"/>
                  </a:lnTo>
                  <a:lnTo>
                    <a:pt x="105" y="509"/>
                  </a:lnTo>
                  <a:lnTo>
                    <a:pt x="127" y="516"/>
                  </a:lnTo>
                  <a:lnTo>
                    <a:pt x="106" y="548"/>
                  </a:lnTo>
                  <a:lnTo>
                    <a:pt x="102" y="563"/>
                  </a:lnTo>
                  <a:lnTo>
                    <a:pt x="106" y="587"/>
                  </a:lnTo>
                  <a:lnTo>
                    <a:pt x="97" y="591"/>
                  </a:lnTo>
                  <a:lnTo>
                    <a:pt x="84" y="608"/>
                  </a:lnTo>
                  <a:lnTo>
                    <a:pt x="84" y="624"/>
                  </a:lnTo>
                  <a:lnTo>
                    <a:pt x="70" y="637"/>
                  </a:lnTo>
                  <a:lnTo>
                    <a:pt x="62" y="662"/>
                  </a:lnTo>
                  <a:lnTo>
                    <a:pt x="59" y="716"/>
                  </a:lnTo>
                  <a:lnTo>
                    <a:pt x="20" y="726"/>
                  </a:lnTo>
                  <a:lnTo>
                    <a:pt x="0" y="739"/>
                  </a:lnTo>
                  <a:lnTo>
                    <a:pt x="2" y="751"/>
                  </a:lnTo>
                  <a:lnTo>
                    <a:pt x="38" y="754"/>
                  </a:lnTo>
                  <a:lnTo>
                    <a:pt x="43" y="788"/>
                  </a:lnTo>
                  <a:lnTo>
                    <a:pt x="88" y="827"/>
                  </a:lnTo>
                  <a:lnTo>
                    <a:pt x="127" y="802"/>
                  </a:lnTo>
                  <a:lnTo>
                    <a:pt x="160" y="767"/>
                  </a:lnTo>
                  <a:lnTo>
                    <a:pt x="168" y="763"/>
                  </a:lnTo>
                  <a:lnTo>
                    <a:pt x="172" y="771"/>
                  </a:lnTo>
                  <a:lnTo>
                    <a:pt x="172" y="791"/>
                  </a:lnTo>
                  <a:lnTo>
                    <a:pt x="125" y="906"/>
                  </a:lnTo>
                  <a:lnTo>
                    <a:pt x="115" y="949"/>
                  </a:lnTo>
                  <a:lnTo>
                    <a:pt x="115" y="964"/>
                  </a:lnTo>
                  <a:lnTo>
                    <a:pt x="106" y="984"/>
                  </a:lnTo>
                  <a:lnTo>
                    <a:pt x="99" y="1027"/>
                  </a:lnTo>
                  <a:lnTo>
                    <a:pt x="99" y="1058"/>
                  </a:lnTo>
                  <a:lnTo>
                    <a:pt x="119" y="1053"/>
                  </a:lnTo>
                  <a:lnTo>
                    <a:pt x="129" y="1068"/>
                  </a:lnTo>
                  <a:lnTo>
                    <a:pt x="127" y="1090"/>
                  </a:lnTo>
                  <a:lnTo>
                    <a:pt x="95" y="1147"/>
                  </a:lnTo>
                  <a:lnTo>
                    <a:pt x="72" y="1234"/>
                  </a:lnTo>
                  <a:lnTo>
                    <a:pt x="72" y="1246"/>
                  </a:lnTo>
                  <a:lnTo>
                    <a:pt x="97" y="1246"/>
                  </a:lnTo>
                  <a:lnTo>
                    <a:pt x="109" y="1230"/>
                  </a:lnTo>
                  <a:lnTo>
                    <a:pt x="119" y="1184"/>
                  </a:lnTo>
                  <a:lnTo>
                    <a:pt x="160" y="1086"/>
                  </a:lnTo>
                  <a:lnTo>
                    <a:pt x="158" y="1037"/>
                  </a:lnTo>
                  <a:lnTo>
                    <a:pt x="147" y="1008"/>
                  </a:lnTo>
                  <a:lnTo>
                    <a:pt x="144" y="994"/>
                  </a:lnTo>
                  <a:lnTo>
                    <a:pt x="203" y="924"/>
                  </a:lnTo>
                  <a:lnTo>
                    <a:pt x="201" y="949"/>
                  </a:lnTo>
                  <a:lnTo>
                    <a:pt x="174" y="1010"/>
                  </a:lnTo>
                  <a:lnTo>
                    <a:pt x="174" y="1051"/>
                  </a:lnTo>
                  <a:lnTo>
                    <a:pt x="182" y="1039"/>
                  </a:lnTo>
                  <a:lnTo>
                    <a:pt x="195" y="1037"/>
                  </a:lnTo>
                  <a:lnTo>
                    <a:pt x="199" y="1020"/>
                  </a:lnTo>
                  <a:lnTo>
                    <a:pt x="208" y="1014"/>
                  </a:lnTo>
                  <a:lnTo>
                    <a:pt x="232" y="1029"/>
                  </a:lnTo>
                  <a:lnTo>
                    <a:pt x="239" y="1025"/>
                  </a:lnTo>
                  <a:lnTo>
                    <a:pt x="239" y="975"/>
                  </a:lnTo>
                  <a:lnTo>
                    <a:pt x="273" y="994"/>
                  </a:lnTo>
                  <a:lnTo>
                    <a:pt x="295" y="1016"/>
                  </a:lnTo>
                  <a:lnTo>
                    <a:pt x="275" y="1020"/>
                  </a:lnTo>
                  <a:lnTo>
                    <a:pt x="266" y="1039"/>
                  </a:lnTo>
                  <a:lnTo>
                    <a:pt x="260" y="1058"/>
                  </a:lnTo>
                  <a:lnTo>
                    <a:pt x="254" y="1114"/>
                  </a:lnTo>
                  <a:lnTo>
                    <a:pt x="266" y="1133"/>
                  </a:lnTo>
                  <a:lnTo>
                    <a:pt x="289" y="1151"/>
                  </a:lnTo>
                  <a:lnTo>
                    <a:pt x="295" y="1188"/>
                  </a:lnTo>
                  <a:lnTo>
                    <a:pt x="275" y="1223"/>
                  </a:lnTo>
                  <a:lnTo>
                    <a:pt x="258" y="1272"/>
                  </a:lnTo>
                  <a:lnTo>
                    <a:pt x="232" y="1321"/>
                  </a:lnTo>
                  <a:lnTo>
                    <a:pt x="223" y="1354"/>
                  </a:lnTo>
                  <a:lnTo>
                    <a:pt x="225" y="1387"/>
                  </a:lnTo>
                  <a:lnTo>
                    <a:pt x="201" y="1367"/>
                  </a:lnTo>
                  <a:lnTo>
                    <a:pt x="195" y="1387"/>
                  </a:lnTo>
                  <a:lnTo>
                    <a:pt x="223" y="1473"/>
                  </a:lnTo>
                  <a:lnTo>
                    <a:pt x="239" y="1487"/>
                  </a:lnTo>
                  <a:lnTo>
                    <a:pt x="248" y="1482"/>
                  </a:lnTo>
                  <a:lnTo>
                    <a:pt x="244" y="1432"/>
                  </a:lnTo>
                  <a:lnTo>
                    <a:pt x="248" y="1419"/>
                  </a:lnTo>
                  <a:lnTo>
                    <a:pt x="262" y="1415"/>
                  </a:lnTo>
                  <a:lnTo>
                    <a:pt x="325" y="1462"/>
                  </a:lnTo>
                  <a:lnTo>
                    <a:pt x="344" y="1471"/>
                  </a:lnTo>
                  <a:lnTo>
                    <a:pt x="356" y="1448"/>
                  </a:lnTo>
                  <a:lnTo>
                    <a:pt x="356" y="1419"/>
                  </a:lnTo>
                  <a:lnTo>
                    <a:pt x="444" y="1428"/>
                  </a:lnTo>
                  <a:lnTo>
                    <a:pt x="505" y="1399"/>
                  </a:lnTo>
                  <a:lnTo>
                    <a:pt x="512" y="1387"/>
                  </a:lnTo>
                  <a:lnTo>
                    <a:pt x="538" y="1372"/>
                  </a:lnTo>
                  <a:lnTo>
                    <a:pt x="618" y="1381"/>
                  </a:lnTo>
                  <a:lnTo>
                    <a:pt x="606" y="1392"/>
                  </a:lnTo>
                  <a:lnTo>
                    <a:pt x="591" y="1392"/>
                  </a:lnTo>
                  <a:lnTo>
                    <a:pt x="559" y="1419"/>
                  </a:lnTo>
                  <a:lnTo>
                    <a:pt x="514" y="1515"/>
                  </a:lnTo>
                  <a:lnTo>
                    <a:pt x="508" y="1545"/>
                  </a:lnTo>
                  <a:lnTo>
                    <a:pt x="516" y="1572"/>
                  </a:lnTo>
                  <a:lnTo>
                    <a:pt x="543" y="1606"/>
                  </a:lnTo>
                  <a:lnTo>
                    <a:pt x="555" y="1636"/>
                  </a:lnTo>
                  <a:lnTo>
                    <a:pt x="559" y="1640"/>
                  </a:lnTo>
                  <a:lnTo>
                    <a:pt x="565" y="1628"/>
                  </a:lnTo>
                  <a:lnTo>
                    <a:pt x="591" y="1678"/>
                  </a:lnTo>
                  <a:lnTo>
                    <a:pt x="643" y="1660"/>
                  </a:lnTo>
                  <a:lnTo>
                    <a:pt x="674" y="1628"/>
                  </a:lnTo>
                  <a:lnTo>
                    <a:pt x="690" y="1636"/>
                  </a:lnTo>
                  <a:lnTo>
                    <a:pt x="674" y="1658"/>
                  </a:lnTo>
                  <a:lnTo>
                    <a:pt x="670" y="1722"/>
                  </a:lnTo>
                  <a:lnTo>
                    <a:pt x="650" y="1743"/>
                  </a:lnTo>
                  <a:lnTo>
                    <a:pt x="636" y="1786"/>
                  </a:lnTo>
                  <a:lnTo>
                    <a:pt x="672" y="1797"/>
                  </a:lnTo>
                  <a:lnTo>
                    <a:pt x="650" y="1827"/>
                  </a:lnTo>
                  <a:lnTo>
                    <a:pt x="631" y="1886"/>
                  </a:lnTo>
                  <a:lnTo>
                    <a:pt x="643" y="1903"/>
                  </a:lnTo>
                  <a:lnTo>
                    <a:pt x="661" y="1913"/>
                  </a:lnTo>
                  <a:lnTo>
                    <a:pt x="647" y="1921"/>
                  </a:lnTo>
                  <a:lnTo>
                    <a:pt x="628" y="1951"/>
                  </a:lnTo>
                  <a:lnTo>
                    <a:pt x="481" y="1947"/>
                  </a:lnTo>
                  <a:lnTo>
                    <a:pt x="431" y="1975"/>
                  </a:lnTo>
                  <a:lnTo>
                    <a:pt x="381" y="2018"/>
                  </a:lnTo>
                  <a:lnTo>
                    <a:pt x="295" y="2108"/>
                  </a:lnTo>
                  <a:lnTo>
                    <a:pt x="314" y="2120"/>
                  </a:lnTo>
                  <a:lnTo>
                    <a:pt x="367" y="2084"/>
                  </a:lnTo>
                  <a:lnTo>
                    <a:pt x="408" y="2074"/>
                  </a:lnTo>
                  <a:lnTo>
                    <a:pt x="415" y="2108"/>
                  </a:lnTo>
                  <a:lnTo>
                    <a:pt x="418" y="2183"/>
                  </a:lnTo>
                  <a:lnTo>
                    <a:pt x="422" y="2199"/>
                  </a:lnTo>
                  <a:lnTo>
                    <a:pt x="444" y="2214"/>
                  </a:lnTo>
                  <a:lnTo>
                    <a:pt x="405" y="2295"/>
                  </a:lnTo>
                  <a:lnTo>
                    <a:pt x="293" y="2372"/>
                  </a:lnTo>
                  <a:lnTo>
                    <a:pt x="178" y="2432"/>
                  </a:lnTo>
                  <a:lnTo>
                    <a:pt x="187" y="2444"/>
                  </a:lnTo>
                  <a:lnTo>
                    <a:pt x="195" y="2467"/>
                  </a:lnTo>
                  <a:lnTo>
                    <a:pt x="215" y="2505"/>
                  </a:lnTo>
                  <a:lnTo>
                    <a:pt x="223" y="2513"/>
                  </a:lnTo>
                  <a:lnTo>
                    <a:pt x="246" y="2518"/>
                  </a:lnTo>
                  <a:lnTo>
                    <a:pt x="273" y="2507"/>
                  </a:lnTo>
                  <a:lnTo>
                    <a:pt x="307" y="2475"/>
                  </a:lnTo>
                  <a:lnTo>
                    <a:pt x="341" y="2460"/>
                  </a:lnTo>
                  <a:lnTo>
                    <a:pt x="354" y="2467"/>
                  </a:lnTo>
                  <a:lnTo>
                    <a:pt x="363" y="2513"/>
                  </a:lnTo>
                  <a:lnTo>
                    <a:pt x="377" y="2527"/>
                  </a:lnTo>
                  <a:lnTo>
                    <a:pt x="422" y="2530"/>
                  </a:lnTo>
                  <a:lnTo>
                    <a:pt x="448" y="2505"/>
                  </a:lnTo>
                  <a:lnTo>
                    <a:pt x="460" y="2503"/>
                  </a:lnTo>
                  <a:lnTo>
                    <a:pt x="471" y="2510"/>
                  </a:lnTo>
                  <a:lnTo>
                    <a:pt x="528" y="2581"/>
                  </a:lnTo>
                  <a:lnTo>
                    <a:pt x="551" y="2589"/>
                  </a:lnTo>
                  <a:lnTo>
                    <a:pt x="581" y="2587"/>
                  </a:lnTo>
                  <a:lnTo>
                    <a:pt x="604" y="2572"/>
                  </a:lnTo>
                  <a:lnTo>
                    <a:pt x="622" y="2545"/>
                  </a:lnTo>
                  <a:lnTo>
                    <a:pt x="670" y="2518"/>
                  </a:lnTo>
                  <a:lnTo>
                    <a:pt x="727" y="2475"/>
                  </a:lnTo>
                  <a:lnTo>
                    <a:pt x="729" y="2500"/>
                  </a:lnTo>
                  <a:lnTo>
                    <a:pt x="711" y="2530"/>
                  </a:lnTo>
                  <a:lnTo>
                    <a:pt x="652" y="2601"/>
                  </a:lnTo>
                  <a:lnTo>
                    <a:pt x="643" y="2628"/>
                  </a:lnTo>
                  <a:lnTo>
                    <a:pt x="631" y="2643"/>
                  </a:lnTo>
                  <a:lnTo>
                    <a:pt x="581" y="2653"/>
                  </a:lnTo>
                  <a:lnTo>
                    <a:pt x="465" y="2653"/>
                  </a:lnTo>
                  <a:lnTo>
                    <a:pt x="410" y="2664"/>
                  </a:lnTo>
                  <a:lnTo>
                    <a:pt x="391" y="2703"/>
                  </a:lnTo>
                  <a:lnTo>
                    <a:pt x="354" y="2728"/>
                  </a:lnTo>
                  <a:lnTo>
                    <a:pt x="329" y="2779"/>
                  </a:lnTo>
                  <a:lnTo>
                    <a:pt x="176" y="2949"/>
                  </a:lnTo>
                  <a:lnTo>
                    <a:pt x="118" y="2988"/>
                  </a:lnTo>
                  <a:lnTo>
                    <a:pt x="106" y="3018"/>
                  </a:lnTo>
                  <a:lnTo>
                    <a:pt x="106" y="3034"/>
                  </a:lnTo>
                  <a:lnTo>
                    <a:pt x="118" y="3009"/>
                  </a:lnTo>
                  <a:lnTo>
                    <a:pt x="131" y="3000"/>
                  </a:lnTo>
                  <a:lnTo>
                    <a:pt x="172" y="3025"/>
                  </a:lnTo>
                  <a:lnTo>
                    <a:pt x="190" y="3020"/>
                  </a:lnTo>
                  <a:lnTo>
                    <a:pt x="201" y="3037"/>
                  </a:lnTo>
                  <a:lnTo>
                    <a:pt x="217" y="3020"/>
                  </a:lnTo>
                  <a:lnTo>
                    <a:pt x="228" y="2988"/>
                  </a:lnTo>
                  <a:lnTo>
                    <a:pt x="268" y="2966"/>
                  </a:lnTo>
                  <a:lnTo>
                    <a:pt x="291" y="2926"/>
                  </a:lnTo>
                  <a:lnTo>
                    <a:pt x="401" y="2923"/>
                  </a:lnTo>
                  <a:lnTo>
                    <a:pt x="474" y="2951"/>
                  </a:lnTo>
                  <a:lnTo>
                    <a:pt x="503" y="2953"/>
                  </a:lnTo>
                  <a:lnTo>
                    <a:pt x="528" y="2920"/>
                  </a:lnTo>
                  <a:lnTo>
                    <a:pt x="543" y="2836"/>
                  </a:lnTo>
                  <a:lnTo>
                    <a:pt x="555" y="2831"/>
                  </a:lnTo>
                  <a:lnTo>
                    <a:pt x="584" y="2833"/>
                  </a:lnTo>
                  <a:lnTo>
                    <a:pt x="622" y="2815"/>
                  </a:lnTo>
                  <a:lnTo>
                    <a:pt x="682" y="2798"/>
                  </a:lnTo>
                  <a:lnTo>
                    <a:pt x="742" y="2865"/>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6350" cap="flat" cmpd="sng">
              <a:solidFill>
                <a:schemeClr val="bg1"/>
              </a:solidFill>
              <a:prstDash val="solid"/>
              <a:round/>
              <a:headEnd type="none" w="med" len="med"/>
              <a:tailEnd type="none" w="med" len="med"/>
            </a:ln>
            <a:effectLst/>
          </p:spPr>
          <p:txBody>
            <a:bodyPr/>
            <a:lstStyle/>
            <a:p>
              <a:endParaRPr lang="it-IT" dirty="0"/>
            </a:p>
          </p:txBody>
        </p:sp>
        <p:sp>
          <p:nvSpPr>
            <p:cNvPr id="126" name="Freeform 113"/>
            <p:cNvSpPr>
              <a:spLocks noChangeAspect="1"/>
            </p:cNvSpPr>
            <p:nvPr/>
          </p:nvSpPr>
          <p:spPr bwMode="gray">
            <a:xfrm>
              <a:off x="2068" y="2124"/>
              <a:ext cx="15" cy="8"/>
            </a:xfrm>
            <a:custGeom>
              <a:avLst/>
              <a:gdLst/>
              <a:ahLst/>
              <a:cxnLst>
                <a:cxn ang="0">
                  <a:pos x="78" y="15"/>
                </a:cxn>
                <a:cxn ang="0">
                  <a:pos x="89" y="7"/>
                </a:cxn>
                <a:cxn ang="0">
                  <a:pos x="66" y="0"/>
                </a:cxn>
                <a:cxn ang="0">
                  <a:pos x="3" y="9"/>
                </a:cxn>
                <a:cxn ang="0">
                  <a:pos x="0" y="23"/>
                </a:cxn>
                <a:cxn ang="0">
                  <a:pos x="33" y="48"/>
                </a:cxn>
                <a:cxn ang="0">
                  <a:pos x="70" y="49"/>
                </a:cxn>
                <a:cxn ang="0">
                  <a:pos x="78" y="15"/>
                </a:cxn>
              </a:cxnLst>
              <a:rect l="0" t="0" r="r" b="b"/>
              <a:pathLst>
                <a:path w="89" h="49">
                  <a:moveTo>
                    <a:pt x="78" y="15"/>
                  </a:moveTo>
                  <a:lnTo>
                    <a:pt x="89" y="7"/>
                  </a:lnTo>
                  <a:lnTo>
                    <a:pt x="66" y="0"/>
                  </a:lnTo>
                  <a:lnTo>
                    <a:pt x="3" y="9"/>
                  </a:lnTo>
                  <a:lnTo>
                    <a:pt x="0" y="23"/>
                  </a:lnTo>
                  <a:lnTo>
                    <a:pt x="33" y="48"/>
                  </a:lnTo>
                  <a:lnTo>
                    <a:pt x="70" y="49"/>
                  </a:lnTo>
                  <a:lnTo>
                    <a:pt x="78" y="15"/>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127" name="Freeform 114"/>
            <p:cNvSpPr>
              <a:spLocks noChangeAspect="1"/>
            </p:cNvSpPr>
            <p:nvPr/>
          </p:nvSpPr>
          <p:spPr bwMode="gray">
            <a:xfrm>
              <a:off x="2274" y="2528"/>
              <a:ext cx="13" cy="8"/>
            </a:xfrm>
            <a:custGeom>
              <a:avLst/>
              <a:gdLst/>
              <a:ahLst/>
              <a:cxnLst>
                <a:cxn ang="0">
                  <a:pos x="52" y="9"/>
                </a:cxn>
                <a:cxn ang="0">
                  <a:pos x="46" y="0"/>
                </a:cxn>
                <a:cxn ang="0">
                  <a:pos x="21" y="9"/>
                </a:cxn>
                <a:cxn ang="0">
                  <a:pos x="7" y="18"/>
                </a:cxn>
                <a:cxn ang="0">
                  <a:pos x="0" y="29"/>
                </a:cxn>
                <a:cxn ang="0">
                  <a:pos x="7" y="38"/>
                </a:cxn>
                <a:cxn ang="0">
                  <a:pos x="37" y="47"/>
                </a:cxn>
                <a:cxn ang="0">
                  <a:pos x="60" y="43"/>
                </a:cxn>
                <a:cxn ang="0">
                  <a:pos x="76" y="22"/>
                </a:cxn>
                <a:cxn ang="0">
                  <a:pos x="74" y="15"/>
                </a:cxn>
                <a:cxn ang="0">
                  <a:pos x="52" y="9"/>
                </a:cxn>
              </a:cxnLst>
              <a:rect l="0" t="0" r="r" b="b"/>
              <a:pathLst>
                <a:path w="76" h="47">
                  <a:moveTo>
                    <a:pt x="52" y="9"/>
                  </a:moveTo>
                  <a:lnTo>
                    <a:pt x="46" y="0"/>
                  </a:lnTo>
                  <a:lnTo>
                    <a:pt x="21" y="9"/>
                  </a:lnTo>
                  <a:lnTo>
                    <a:pt x="7" y="18"/>
                  </a:lnTo>
                  <a:lnTo>
                    <a:pt x="0" y="29"/>
                  </a:lnTo>
                  <a:lnTo>
                    <a:pt x="7" y="38"/>
                  </a:lnTo>
                  <a:lnTo>
                    <a:pt x="37" y="47"/>
                  </a:lnTo>
                  <a:lnTo>
                    <a:pt x="60" y="43"/>
                  </a:lnTo>
                  <a:lnTo>
                    <a:pt x="76" y="22"/>
                  </a:lnTo>
                  <a:lnTo>
                    <a:pt x="74" y="15"/>
                  </a:lnTo>
                  <a:lnTo>
                    <a:pt x="52" y="9"/>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128" name="Freeform 115"/>
            <p:cNvSpPr>
              <a:spLocks noChangeAspect="1"/>
            </p:cNvSpPr>
            <p:nvPr/>
          </p:nvSpPr>
          <p:spPr bwMode="gray">
            <a:xfrm>
              <a:off x="2161" y="2324"/>
              <a:ext cx="15" cy="19"/>
            </a:xfrm>
            <a:custGeom>
              <a:avLst/>
              <a:gdLst/>
              <a:ahLst/>
              <a:cxnLst>
                <a:cxn ang="0">
                  <a:pos x="77" y="0"/>
                </a:cxn>
                <a:cxn ang="0">
                  <a:pos x="34" y="49"/>
                </a:cxn>
                <a:cxn ang="0">
                  <a:pos x="0" y="114"/>
                </a:cxn>
                <a:cxn ang="0">
                  <a:pos x="32" y="108"/>
                </a:cxn>
                <a:cxn ang="0">
                  <a:pos x="73" y="85"/>
                </a:cxn>
                <a:cxn ang="0">
                  <a:pos x="90" y="53"/>
                </a:cxn>
                <a:cxn ang="0">
                  <a:pos x="92" y="32"/>
                </a:cxn>
                <a:cxn ang="0">
                  <a:pos x="92" y="8"/>
                </a:cxn>
                <a:cxn ang="0">
                  <a:pos x="77" y="0"/>
                </a:cxn>
              </a:cxnLst>
              <a:rect l="0" t="0" r="r" b="b"/>
              <a:pathLst>
                <a:path w="92" h="114">
                  <a:moveTo>
                    <a:pt x="77" y="0"/>
                  </a:moveTo>
                  <a:lnTo>
                    <a:pt x="34" y="49"/>
                  </a:lnTo>
                  <a:lnTo>
                    <a:pt x="0" y="114"/>
                  </a:lnTo>
                  <a:lnTo>
                    <a:pt x="32" y="108"/>
                  </a:lnTo>
                  <a:lnTo>
                    <a:pt x="73" y="85"/>
                  </a:lnTo>
                  <a:lnTo>
                    <a:pt x="90" y="53"/>
                  </a:lnTo>
                  <a:lnTo>
                    <a:pt x="92" y="32"/>
                  </a:lnTo>
                  <a:lnTo>
                    <a:pt x="92" y="8"/>
                  </a:lnTo>
                  <a:lnTo>
                    <a:pt x="77" y="0"/>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129" name="Freeform 116"/>
            <p:cNvSpPr>
              <a:spLocks noChangeAspect="1"/>
            </p:cNvSpPr>
            <p:nvPr/>
          </p:nvSpPr>
          <p:spPr bwMode="gray">
            <a:xfrm>
              <a:off x="2049" y="2268"/>
              <a:ext cx="87" cy="78"/>
            </a:xfrm>
            <a:custGeom>
              <a:avLst/>
              <a:gdLst/>
              <a:ahLst/>
              <a:cxnLst>
                <a:cxn ang="0">
                  <a:pos x="108" y="132"/>
                </a:cxn>
                <a:cxn ang="0">
                  <a:pos x="102" y="179"/>
                </a:cxn>
                <a:cxn ang="0">
                  <a:pos x="81" y="216"/>
                </a:cxn>
                <a:cxn ang="0">
                  <a:pos x="43" y="220"/>
                </a:cxn>
                <a:cxn ang="0">
                  <a:pos x="43" y="267"/>
                </a:cxn>
                <a:cxn ang="0">
                  <a:pos x="0" y="299"/>
                </a:cxn>
                <a:cxn ang="0">
                  <a:pos x="61" y="339"/>
                </a:cxn>
                <a:cxn ang="0">
                  <a:pos x="88" y="405"/>
                </a:cxn>
                <a:cxn ang="0">
                  <a:pos x="131" y="427"/>
                </a:cxn>
                <a:cxn ang="0">
                  <a:pos x="176" y="384"/>
                </a:cxn>
                <a:cxn ang="0">
                  <a:pos x="198" y="341"/>
                </a:cxn>
                <a:cxn ang="0">
                  <a:pos x="311" y="314"/>
                </a:cxn>
                <a:cxn ang="0">
                  <a:pos x="362" y="367"/>
                </a:cxn>
                <a:cxn ang="0">
                  <a:pos x="370" y="394"/>
                </a:cxn>
                <a:cxn ang="0">
                  <a:pos x="370" y="450"/>
                </a:cxn>
                <a:cxn ang="0">
                  <a:pos x="379" y="468"/>
                </a:cxn>
                <a:cxn ang="0">
                  <a:pos x="387" y="468"/>
                </a:cxn>
                <a:cxn ang="0">
                  <a:pos x="437" y="436"/>
                </a:cxn>
                <a:cxn ang="0">
                  <a:pos x="446" y="398"/>
                </a:cxn>
                <a:cxn ang="0">
                  <a:pos x="494" y="386"/>
                </a:cxn>
                <a:cxn ang="0">
                  <a:pos x="514" y="361"/>
                </a:cxn>
                <a:cxn ang="0">
                  <a:pos x="494" y="317"/>
                </a:cxn>
                <a:cxn ang="0">
                  <a:pos x="487" y="290"/>
                </a:cxn>
                <a:cxn ang="0">
                  <a:pos x="517" y="335"/>
                </a:cxn>
                <a:cxn ang="0">
                  <a:pos x="524" y="292"/>
                </a:cxn>
                <a:cxn ang="0">
                  <a:pos x="505" y="251"/>
                </a:cxn>
                <a:cxn ang="0">
                  <a:pos x="487" y="240"/>
                </a:cxn>
                <a:cxn ang="0">
                  <a:pos x="435" y="249"/>
                </a:cxn>
                <a:cxn ang="0">
                  <a:pos x="456" y="210"/>
                </a:cxn>
                <a:cxn ang="0">
                  <a:pos x="452" y="143"/>
                </a:cxn>
                <a:cxn ang="0">
                  <a:pos x="417" y="98"/>
                </a:cxn>
                <a:cxn ang="0">
                  <a:pos x="395" y="57"/>
                </a:cxn>
                <a:cxn ang="0">
                  <a:pos x="331" y="34"/>
                </a:cxn>
                <a:cxn ang="0">
                  <a:pos x="241" y="64"/>
                </a:cxn>
                <a:cxn ang="0">
                  <a:pos x="216" y="87"/>
                </a:cxn>
                <a:cxn ang="0">
                  <a:pos x="190" y="98"/>
                </a:cxn>
                <a:cxn ang="0">
                  <a:pos x="182" y="85"/>
                </a:cxn>
                <a:cxn ang="0">
                  <a:pos x="221" y="36"/>
                </a:cxn>
                <a:cxn ang="0">
                  <a:pos x="212" y="23"/>
                </a:cxn>
                <a:cxn ang="0">
                  <a:pos x="182" y="4"/>
                </a:cxn>
                <a:cxn ang="0">
                  <a:pos x="149" y="0"/>
                </a:cxn>
                <a:cxn ang="0">
                  <a:pos x="144" y="17"/>
                </a:cxn>
                <a:cxn ang="0">
                  <a:pos x="133" y="25"/>
                </a:cxn>
                <a:cxn ang="0">
                  <a:pos x="126" y="48"/>
                </a:cxn>
                <a:cxn ang="0">
                  <a:pos x="131" y="71"/>
                </a:cxn>
                <a:cxn ang="0">
                  <a:pos x="131" y="100"/>
                </a:cxn>
                <a:cxn ang="0">
                  <a:pos x="124" y="123"/>
                </a:cxn>
                <a:cxn ang="0">
                  <a:pos x="108" y="132"/>
                </a:cxn>
              </a:cxnLst>
              <a:rect l="0" t="0" r="r" b="b"/>
              <a:pathLst>
                <a:path w="524" h="468">
                  <a:moveTo>
                    <a:pt x="108" y="132"/>
                  </a:moveTo>
                  <a:lnTo>
                    <a:pt x="102" y="179"/>
                  </a:lnTo>
                  <a:lnTo>
                    <a:pt x="81" y="216"/>
                  </a:lnTo>
                  <a:lnTo>
                    <a:pt x="43" y="220"/>
                  </a:lnTo>
                  <a:lnTo>
                    <a:pt x="43" y="267"/>
                  </a:lnTo>
                  <a:lnTo>
                    <a:pt x="0" y="299"/>
                  </a:lnTo>
                  <a:lnTo>
                    <a:pt x="61" y="339"/>
                  </a:lnTo>
                  <a:lnTo>
                    <a:pt x="88" y="405"/>
                  </a:lnTo>
                  <a:lnTo>
                    <a:pt x="131" y="427"/>
                  </a:lnTo>
                  <a:lnTo>
                    <a:pt x="176" y="384"/>
                  </a:lnTo>
                  <a:lnTo>
                    <a:pt x="198" y="341"/>
                  </a:lnTo>
                  <a:lnTo>
                    <a:pt x="311" y="314"/>
                  </a:lnTo>
                  <a:lnTo>
                    <a:pt x="362" y="367"/>
                  </a:lnTo>
                  <a:lnTo>
                    <a:pt x="370" y="394"/>
                  </a:lnTo>
                  <a:lnTo>
                    <a:pt x="370" y="450"/>
                  </a:lnTo>
                  <a:lnTo>
                    <a:pt x="379" y="468"/>
                  </a:lnTo>
                  <a:lnTo>
                    <a:pt x="387" y="468"/>
                  </a:lnTo>
                  <a:lnTo>
                    <a:pt x="437" y="436"/>
                  </a:lnTo>
                  <a:lnTo>
                    <a:pt x="446" y="398"/>
                  </a:lnTo>
                  <a:lnTo>
                    <a:pt x="494" y="386"/>
                  </a:lnTo>
                  <a:lnTo>
                    <a:pt x="514" y="361"/>
                  </a:lnTo>
                  <a:lnTo>
                    <a:pt x="494" y="317"/>
                  </a:lnTo>
                  <a:lnTo>
                    <a:pt x="487" y="290"/>
                  </a:lnTo>
                  <a:lnTo>
                    <a:pt x="517" y="335"/>
                  </a:lnTo>
                  <a:lnTo>
                    <a:pt x="524" y="292"/>
                  </a:lnTo>
                  <a:lnTo>
                    <a:pt x="505" y="251"/>
                  </a:lnTo>
                  <a:lnTo>
                    <a:pt x="487" y="240"/>
                  </a:lnTo>
                  <a:lnTo>
                    <a:pt x="435" y="249"/>
                  </a:lnTo>
                  <a:lnTo>
                    <a:pt x="456" y="210"/>
                  </a:lnTo>
                  <a:lnTo>
                    <a:pt x="452" y="143"/>
                  </a:lnTo>
                  <a:lnTo>
                    <a:pt x="417" y="98"/>
                  </a:lnTo>
                  <a:lnTo>
                    <a:pt x="395" y="57"/>
                  </a:lnTo>
                  <a:lnTo>
                    <a:pt x="331" y="34"/>
                  </a:lnTo>
                  <a:lnTo>
                    <a:pt x="241" y="64"/>
                  </a:lnTo>
                  <a:lnTo>
                    <a:pt x="216" y="87"/>
                  </a:lnTo>
                  <a:lnTo>
                    <a:pt x="190" y="98"/>
                  </a:lnTo>
                  <a:lnTo>
                    <a:pt x="182" y="85"/>
                  </a:lnTo>
                  <a:lnTo>
                    <a:pt x="221" y="36"/>
                  </a:lnTo>
                  <a:lnTo>
                    <a:pt x="212" y="23"/>
                  </a:lnTo>
                  <a:lnTo>
                    <a:pt x="182" y="4"/>
                  </a:lnTo>
                  <a:lnTo>
                    <a:pt x="149" y="0"/>
                  </a:lnTo>
                  <a:lnTo>
                    <a:pt x="144" y="17"/>
                  </a:lnTo>
                  <a:lnTo>
                    <a:pt x="133" y="25"/>
                  </a:lnTo>
                  <a:lnTo>
                    <a:pt x="126" y="48"/>
                  </a:lnTo>
                  <a:lnTo>
                    <a:pt x="131" y="71"/>
                  </a:lnTo>
                  <a:lnTo>
                    <a:pt x="131" y="100"/>
                  </a:lnTo>
                  <a:lnTo>
                    <a:pt x="124" y="123"/>
                  </a:lnTo>
                  <a:lnTo>
                    <a:pt x="108" y="132"/>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130" name="Freeform 117"/>
            <p:cNvSpPr>
              <a:spLocks noChangeAspect="1"/>
            </p:cNvSpPr>
            <p:nvPr/>
          </p:nvSpPr>
          <p:spPr bwMode="gray">
            <a:xfrm>
              <a:off x="2268" y="1925"/>
              <a:ext cx="17" cy="52"/>
            </a:xfrm>
            <a:custGeom>
              <a:avLst/>
              <a:gdLst/>
              <a:ahLst/>
              <a:cxnLst>
                <a:cxn ang="0">
                  <a:pos x="63" y="4"/>
                </a:cxn>
                <a:cxn ang="0">
                  <a:pos x="59" y="0"/>
                </a:cxn>
                <a:cxn ang="0">
                  <a:pos x="47" y="22"/>
                </a:cxn>
                <a:cxn ang="0">
                  <a:pos x="24" y="40"/>
                </a:cxn>
                <a:cxn ang="0">
                  <a:pos x="16" y="56"/>
                </a:cxn>
                <a:cxn ang="0">
                  <a:pos x="24" y="71"/>
                </a:cxn>
                <a:cxn ang="0">
                  <a:pos x="29" y="102"/>
                </a:cxn>
                <a:cxn ang="0">
                  <a:pos x="40" y="125"/>
                </a:cxn>
                <a:cxn ang="0">
                  <a:pos x="0" y="165"/>
                </a:cxn>
                <a:cxn ang="0">
                  <a:pos x="9" y="187"/>
                </a:cxn>
                <a:cxn ang="0">
                  <a:pos x="29" y="198"/>
                </a:cxn>
                <a:cxn ang="0">
                  <a:pos x="54" y="175"/>
                </a:cxn>
                <a:cxn ang="0">
                  <a:pos x="63" y="193"/>
                </a:cxn>
                <a:cxn ang="0">
                  <a:pos x="63" y="230"/>
                </a:cxn>
                <a:cxn ang="0">
                  <a:pos x="49" y="312"/>
                </a:cxn>
                <a:cxn ang="0">
                  <a:pos x="94" y="258"/>
                </a:cxn>
                <a:cxn ang="0">
                  <a:pos x="94" y="226"/>
                </a:cxn>
                <a:cxn ang="0">
                  <a:pos x="101" y="193"/>
                </a:cxn>
                <a:cxn ang="0">
                  <a:pos x="96" y="155"/>
                </a:cxn>
                <a:cxn ang="0">
                  <a:pos x="101" y="144"/>
                </a:cxn>
                <a:cxn ang="0">
                  <a:pos x="101" y="112"/>
                </a:cxn>
                <a:cxn ang="0">
                  <a:pos x="106" y="93"/>
                </a:cxn>
                <a:cxn ang="0">
                  <a:pos x="67" y="71"/>
                </a:cxn>
                <a:cxn ang="0">
                  <a:pos x="63" y="4"/>
                </a:cxn>
              </a:cxnLst>
              <a:rect l="0" t="0" r="r" b="b"/>
              <a:pathLst>
                <a:path w="106" h="312">
                  <a:moveTo>
                    <a:pt x="63" y="4"/>
                  </a:moveTo>
                  <a:lnTo>
                    <a:pt x="59" y="0"/>
                  </a:lnTo>
                  <a:lnTo>
                    <a:pt x="47" y="22"/>
                  </a:lnTo>
                  <a:lnTo>
                    <a:pt x="24" y="40"/>
                  </a:lnTo>
                  <a:lnTo>
                    <a:pt x="16" y="56"/>
                  </a:lnTo>
                  <a:lnTo>
                    <a:pt x="24" y="71"/>
                  </a:lnTo>
                  <a:lnTo>
                    <a:pt x="29" y="102"/>
                  </a:lnTo>
                  <a:lnTo>
                    <a:pt x="40" y="125"/>
                  </a:lnTo>
                  <a:lnTo>
                    <a:pt x="0" y="165"/>
                  </a:lnTo>
                  <a:lnTo>
                    <a:pt x="9" y="187"/>
                  </a:lnTo>
                  <a:lnTo>
                    <a:pt x="29" y="198"/>
                  </a:lnTo>
                  <a:lnTo>
                    <a:pt x="54" y="175"/>
                  </a:lnTo>
                  <a:lnTo>
                    <a:pt x="63" y="193"/>
                  </a:lnTo>
                  <a:lnTo>
                    <a:pt x="63" y="230"/>
                  </a:lnTo>
                  <a:lnTo>
                    <a:pt x="49" y="312"/>
                  </a:lnTo>
                  <a:lnTo>
                    <a:pt x="94" y="258"/>
                  </a:lnTo>
                  <a:lnTo>
                    <a:pt x="94" y="226"/>
                  </a:lnTo>
                  <a:lnTo>
                    <a:pt x="101" y="193"/>
                  </a:lnTo>
                  <a:lnTo>
                    <a:pt x="96" y="155"/>
                  </a:lnTo>
                  <a:lnTo>
                    <a:pt x="101" y="144"/>
                  </a:lnTo>
                  <a:lnTo>
                    <a:pt x="101" y="112"/>
                  </a:lnTo>
                  <a:lnTo>
                    <a:pt x="106" y="93"/>
                  </a:lnTo>
                  <a:lnTo>
                    <a:pt x="67" y="71"/>
                  </a:lnTo>
                  <a:lnTo>
                    <a:pt x="63" y="4"/>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grpSp>
      <p:sp>
        <p:nvSpPr>
          <p:cNvPr id="11" name="Freeform 118"/>
          <p:cNvSpPr>
            <a:spLocks noChangeAspect="1"/>
          </p:cNvSpPr>
          <p:nvPr/>
        </p:nvSpPr>
        <p:spPr bwMode="gray">
          <a:xfrm>
            <a:off x="4803907" y="5302626"/>
            <a:ext cx="307578" cy="151538"/>
          </a:xfrm>
          <a:custGeom>
            <a:avLst/>
            <a:gdLst/>
            <a:ahLst/>
            <a:cxnLst>
              <a:cxn ang="0">
                <a:pos x="875" y="105"/>
              </a:cxn>
              <a:cxn ang="0">
                <a:pos x="795" y="164"/>
              </a:cxn>
              <a:cxn ang="0">
                <a:pos x="701" y="233"/>
              </a:cxn>
              <a:cxn ang="0">
                <a:pos x="687" y="336"/>
              </a:cxn>
              <a:cxn ang="0">
                <a:pos x="714" y="424"/>
              </a:cxn>
              <a:cxn ang="0">
                <a:pos x="669" y="409"/>
              </a:cxn>
              <a:cxn ang="0">
                <a:pos x="572" y="395"/>
              </a:cxn>
              <a:cxn ang="0">
                <a:pos x="432" y="429"/>
              </a:cxn>
              <a:cxn ang="0">
                <a:pos x="310" y="476"/>
              </a:cxn>
              <a:cxn ang="0">
                <a:pos x="218" y="442"/>
              </a:cxn>
              <a:cxn ang="0">
                <a:pos x="181" y="492"/>
              </a:cxn>
              <a:cxn ang="0">
                <a:pos x="126" y="485"/>
              </a:cxn>
              <a:cxn ang="0">
                <a:pos x="73" y="445"/>
              </a:cxn>
              <a:cxn ang="0">
                <a:pos x="0" y="462"/>
              </a:cxn>
              <a:cxn ang="0">
                <a:pos x="57" y="509"/>
              </a:cxn>
              <a:cxn ang="0">
                <a:pos x="62" y="578"/>
              </a:cxn>
              <a:cxn ang="0">
                <a:pos x="62" y="624"/>
              </a:cxn>
              <a:cxn ang="0">
                <a:pos x="136" y="646"/>
              </a:cxn>
              <a:cxn ang="0">
                <a:pos x="193" y="652"/>
              </a:cxn>
              <a:cxn ang="0">
                <a:pos x="257" y="663"/>
              </a:cxn>
              <a:cxn ang="0">
                <a:pos x="387" y="615"/>
              </a:cxn>
              <a:cxn ang="0">
                <a:pos x="495" y="603"/>
              </a:cxn>
              <a:cxn ang="0">
                <a:pos x="536" y="587"/>
              </a:cxn>
              <a:cxn ang="0">
                <a:pos x="546" y="611"/>
              </a:cxn>
              <a:cxn ang="0">
                <a:pos x="565" y="668"/>
              </a:cxn>
              <a:cxn ang="0">
                <a:pos x="626" y="700"/>
              </a:cxn>
              <a:cxn ang="0">
                <a:pos x="777" y="739"/>
              </a:cxn>
              <a:cxn ang="0">
                <a:pos x="859" y="758"/>
              </a:cxn>
              <a:cxn ang="0">
                <a:pos x="1027" y="770"/>
              </a:cxn>
              <a:cxn ang="0">
                <a:pos x="1091" y="710"/>
              </a:cxn>
              <a:cxn ang="0">
                <a:pos x="1213" y="713"/>
              </a:cxn>
              <a:cxn ang="0">
                <a:pos x="1246" y="680"/>
              </a:cxn>
              <a:cxn ang="0">
                <a:pos x="1318" y="660"/>
              </a:cxn>
              <a:cxn ang="0">
                <a:pos x="1388" y="603"/>
              </a:cxn>
              <a:cxn ang="0">
                <a:pos x="1424" y="551"/>
              </a:cxn>
              <a:cxn ang="0">
                <a:pos x="1458" y="449"/>
              </a:cxn>
              <a:cxn ang="0">
                <a:pos x="1449" y="389"/>
              </a:cxn>
              <a:cxn ang="0">
                <a:pos x="1564" y="356"/>
              </a:cxn>
              <a:cxn ang="0">
                <a:pos x="1538" y="231"/>
              </a:cxn>
              <a:cxn ang="0">
                <a:pos x="1515" y="98"/>
              </a:cxn>
              <a:cxn ang="0">
                <a:pos x="1353" y="70"/>
              </a:cxn>
              <a:cxn ang="0">
                <a:pos x="1269" y="8"/>
              </a:cxn>
              <a:cxn ang="0">
                <a:pos x="1120" y="37"/>
              </a:cxn>
              <a:cxn ang="0">
                <a:pos x="1073" y="102"/>
              </a:cxn>
              <a:cxn ang="0">
                <a:pos x="998" y="121"/>
              </a:cxn>
              <a:cxn ang="0">
                <a:pos x="928" y="95"/>
              </a:cxn>
            </a:cxnLst>
            <a:rect l="0" t="0" r="r" b="b"/>
            <a:pathLst>
              <a:path w="1564" h="770">
                <a:moveTo>
                  <a:pt x="881" y="76"/>
                </a:moveTo>
                <a:lnTo>
                  <a:pt x="875" y="105"/>
                </a:lnTo>
                <a:lnTo>
                  <a:pt x="810" y="131"/>
                </a:lnTo>
                <a:lnTo>
                  <a:pt x="795" y="164"/>
                </a:lnTo>
                <a:lnTo>
                  <a:pt x="783" y="198"/>
                </a:lnTo>
                <a:lnTo>
                  <a:pt x="701" y="233"/>
                </a:lnTo>
                <a:lnTo>
                  <a:pt x="683" y="276"/>
                </a:lnTo>
                <a:lnTo>
                  <a:pt x="687" y="336"/>
                </a:lnTo>
                <a:lnTo>
                  <a:pt x="712" y="395"/>
                </a:lnTo>
                <a:lnTo>
                  <a:pt x="714" y="424"/>
                </a:lnTo>
                <a:lnTo>
                  <a:pt x="685" y="437"/>
                </a:lnTo>
                <a:lnTo>
                  <a:pt x="669" y="409"/>
                </a:lnTo>
                <a:lnTo>
                  <a:pt x="615" y="409"/>
                </a:lnTo>
                <a:lnTo>
                  <a:pt x="572" y="395"/>
                </a:lnTo>
                <a:lnTo>
                  <a:pt x="556" y="413"/>
                </a:lnTo>
                <a:lnTo>
                  <a:pt x="432" y="429"/>
                </a:lnTo>
                <a:lnTo>
                  <a:pt x="360" y="476"/>
                </a:lnTo>
                <a:lnTo>
                  <a:pt x="310" y="476"/>
                </a:lnTo>
                <a:lnTo>
                  <a:pt x="261" y="446"/>
                </a:lnTo>
                <a:lnTo>
                  <a:pt x="218" y="442"/>
                </a:lnTo>
                <a:lnTo>
                  <a:pt x="193" y="467"/>
                </a:lnTo>
                <a:lnTo>
                  <a:pt x="181" y="492"/>
                </a:lnTo>
                <a:lnTo>
                  <a:pt x="162" y="503"/>
                </a:lnTo>
                <a:lnTo>
                  <a:pt x="126" y="485"/>
                </a:lnTo>
                <a:lnTo>
                  <a:pt x="106" y="454"/>
                </a:lnTo>
                <a:lnTo>
                  <a:pt x="73" y="445"/>
                </a:lnTo>
                <a:lnTo>
                  <a:pt x="38" y="446"/>
                </a:lnTo>
                <a:lnTo>
                  <a:pt x="0" y="462"/>
                </a:lnTo>
                <a:lnTo>
                  <a:pt x="27" y="492"/>
                </a:lnTo>
                <a:lnTo>
                  <a:pt x="57" y="509"/>
                </a:lnTo>
                <a:lnTo>
                  <a:pt x="62" y="538"/>
                </a:lnTo>
                <a:lnTo>
                  <a:pt x="62" y="578"/>
                </a:lnTo>
                <a:lnTo>
                  <a:pt x="40" y="607"/>
                </a:lnTo>
                <a:lnTo>
                  <a:pt x="62" y="624"/>
                </a:lnTo>
                <a:lnTo>
                  <a:pt x="102" y="641"/>
                </a:lnTo>
                <a:lnTo>
                  <a:pt x="136" y="646"/>
                </a:lnTo>
                <a:lnTo>
                  <a:pt x="164" y="631"/>
                </a:lnTo>
                <a:lnTo>
                  <a:pt x="193" y="652"/>
                </a:lnTo>
                <a:lnTo>
                  <a:pt x="241" y="666"/>
                </a:lnTo>
                <a:lnTo>
                  <a:pt x="257" y="663"/>
                </a:lnTo>
                <a:lnTo>
                  <a:pt x="317" y="645"/>
                </a:lnTo>
                <a:lnTo>
                  <a:pt x="387" y="615"/>
                </a:lnTo>
                <a:lnTo>
                  <a:pt x="459" y="611"/>
                </a:lnTo>
                <a:lnTo>
                  <a:pt x="495" y="603"/>
                </a:lnTo>
                <a:lnTo>
                  <a:pt x="513" y="590"/>
                </a:lnTo>
                <a:lnTo>
                  <a:pt x="536" y="587"/>
                </a:lnTo>
                <a:lnTo>
                  <a:pt x="546" y="593"/>
                </a:lnTo>
                <a:lnTo>
                  <a:pt x="546" y="611"/>
                </a:lnTo>
                <a:lnTo>
                  <a:pt x="552" y="641"/>
                </a:lnTo>
                <a:lnTo>
                  <a:pt x="565" y="668"/>
                </a:lnTo>
                <a:lnTo>
                  <a:pt x="610" y="697"/>
                </a:lnTo>
                <a:lnTo>
                  <a:pt x="626" y="700"/>
                </a:lnTo>
                <a:lnTo>
                  <a:pt x="662" y="725"/>
                </a:lnTo>
                <a:lnTo>
                  <a:pt x="777" y="739"/>
                </a:lnTo>
                <a:lnTo>
                  <a:pt x="826" y="756"/>
                </a:lnTo>
                <a:lnTo>
                  <a:pt x="859" y="758"/>
                </a:lnTo>
                <a:lnTo>
                  <a:pt x="918" y="758"/>
                </a:lnTo>
                <a:lnTo>
                  <a:pt x="1027" y="770"/>
                </a:lnTo>
                <a:lnTo>
                  <a:pt x="1060" y="750"/>
                </a:lnTo>
                <a:lnTo>
                  <a:pt x="1091" y="710"/>
                </a:lnTo>
                <a:lnTo>
                  <a:pt x="1140" y="697"/>
                </a:lnTo>
                <a:lnTo>
                  <a:pt x="1213" y="713"/>
                </a:lnTo>
                <a:lnTo>
                  <a:pt x="1230" y="682"/>
                </a:lnTo>
                <a:lnTo>
                  <a:pt x="1246" y="680"/>
                </a:lnTo>
                <a:lnTo>
                  <a:pt x="1312" y="688"/>
                </a:lnTo>
                <a:lnTo>
                  <a:pt x="1318" y="660"/>
                </a:lnTo>
                <a:lnTo>
                  <a:pt x="1350" y="644"/>
                </a:lnTo>
                <a:lnTo>
                  <a:pt x="1388" y="603"/>
                </a:lnTo>
                <a:lnTo>
                  <a:pt x="1429" y="593"/>
                </a:lnTo>
                <a:lnTo>
                  <a:pt x="1424" y="551"/>
                </a:lnTo>
                <a:lnTo>
                  <a:pt x="1426" y="517"/>
                </a:lnTo>
                <a:lnTo>
                  <a:pt x="1458" y="449"/>
                </a:lnTo>
                <a:lnTo>
                  <a:pt x="1433" y="417"/>
                </a:lnTo>
                <a:lnTo>
                  <a:pt x="1449" y="389"/>
                </a:lnTo>
                <a:lnTo>
                  <a:pt x="1546" y="387"/>
                </a:lnTo>
                <a:lnTo>
                  <a:pt x="1564" y="356"/>
                </a:lnTo>
                <a:lnTo>
                  <a:pt x="1564" y="282"/>
                </a:lnTo>
                <a:lnTo>
                  <a:pt x="1538" y="231"/>
                </a:lnTo>
                <a:lnTo>
                  <a:pt x="1515" y="150"/>
                </a:lnTo>
                <a:lnTo>
                  <a:pt x="1515" y="98"/>
                </a:lnTo>
                <a:lnTo>
                  <a:pt x="1485" y="60"/>
                </a:lnTo>
                <a:lnTo>
                  <a:pt x="1353" y="70"/>
                </a:lnTo>
                <a:lnTo>
                  <a:pt x="1300" y="23"/>
                </a:lnTo>
                <a:lnTo>
                  <a:pt x="1269" y="8"/>
                </a:lnTo>
                <a:lnTo>
                  <a:pt x="1142" y="0"/>
                </a:lnTo>
                <a:lnTo>
                  <a:pt x="1120" y="37"/>
                </a:lnTo>
                <a:lnTo>
                  <a:pt x="1109" y="70"/>
                </a:lnTo>
                <a:lnTo>
                  <a:pt x="1073" y="102"/>
                </a:lnTo>
                <a:lnTo>
                  <a:pt x="1041" y="116"/>
                </a:lnTo>
                <a:lnTo>
                  <a:pt x="998" y="121"/>
                </a:lnTo>
                <a:lnTo>
                  <a:pt x="956" y="116"/>
                </a:lnTo>
                <a:lnTo>
                  <a:pt x="928" y="95"/>
                </a:lnTo>
                <a:lnTo>
                  <a:pt x="881" y="76"/>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12" name="Freeform 119"/>
          <p:cNvSpPr>
            <a:spLocks noChangeAspect="1"/>
          </p:cNvSpPr>
          <p:nvPr/>
        </p:nvSpPr>
        <p:spPr bwMode="gray">
          <a:xfrm>
            <a:off x="4805091" y="5399706"/>
            <a:ext cx="10647" cy="22494"/>
          </a:xfrm>
          <a:custGeom>
            <a:avLst/>
            <a:gdLst/>
            <a:ahLst/>
            <a:cxnLst>
              <a:cxn ang="0">
                <a:pos x="29" y="116"/>
              </a:cxn>
              <a:cxn ang="0">
                <a:pos x="51" y="87"/>
              </a:cxn>
              <a:cxn ang="0">
                <a:pos x="51" y="47"/>
              </a:cxn>
              <a:cxn ang="0">
                <a:pos x="46" y="18"/>
              </a:cxn>
              <a:cxn ang="0">
                <a:pos x="16" y="0"/>
              </a:cxn>
              <a:cxn ang="0">
                <a:pos x="5" y="35"/>
              </a:cxn>
              <a:cxn ang="0">
                <a:pos x="0" y="71"/>
              </a:cxn>
              <a:cxn ang="0">
                <a:pos x="29" y="116"/>
              </a:cxn>
            </a:cxnLst>
            <a:rect l="0" t="0" r="r" b="b"/>
            <a:pathLst>
              <a:path w="51" h="116">
                <a:moveTo>
                  <a:pt x="29" y="116"/>
                </a:moveTo>
                <a:lnTo>
                  <a:pt x="51" y="87"/>
                </a:lnTo>
                <a:lnTo>
                  <a:pt x="51" y="47"/>
                </a:lnTo>
                <a:lnTo>
                  <a:pt x="46" y="18"/>
                </a:lnTo>
                <a:lnTo>
                  <a:pt x="16" y="0"/>
                </a:lnTo>
                <a:lnTo>
                  <a:pt x="5" y="35"/>
                </a:lnTo>
                <a:lnTo>
                  <a:pt x="0" y="71"/>
                </a:lnTo>
                <a:lnTo>
                  <a:pt x="29" y="116"/>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13" name="Freeform 120"/>
          <p:cNvSpPr>
            <a:spLocks noChangeAspect="1"/>
          </p:cNvSpPr>
          <p:nvPr/>
        </p:nvSpPr>
        <p:spPr bwMode="gray">
          <a:xfrm>
            <a:off x="4008937" y="4894184"/>
            <a:ext cx="171534" cy="254537"/>
          </a:xfrm>
          <a:custGeom>
            <a:avLst/>
            <a:gdLst/>
            <a:ahLst/>
            <a:cxnLst>
              <a:cxn ang="0">
                <a:pos x="837" y="362"/>
              </a:cxn>
              <a:cxn ang="0">
                <a:pos x="665" y="311"/>
              </a:cxn>
              <a:cxn ang="0">
                <a:pos x="555" y="374"/>
              </a:cxn>
              <a:cxn ang="0">
                <a:pos x="510" y="236"/>
              </a:cxn>
              <a:cxn ang="0">
                <a:pos x="569" y="149"/>
              </a:cxn>
              <a:cxn ang="0">
                <a:pos x="571" y="9"/>
              </a:cxn>
              <a:cxn ang="0">
                <a:pos x="507" y="24"/>
              </a:cxn>
              <a:cxn ang="0">
                <a:pos x="424" y="69"/>
              </a:cxn>
              <a:cxn ang="0">
                <a:pos x="403" y="128"/>
              </a:cxn>
              <a:cxn ang="0">
                <a:pos x="331" y="198"/>
              </a:cxn>
              <a:cxn ang="0">
                <a:pos x="393" y="227"/>
              </a:cxn>
              <a:cxn ang="0">
                <a:pos x="449" y="236"/>
              </a:cxn>
              <a:cxn ang="0">
                <a:pos x="372" y="329"/>
              </a:cxn>
              <a:cxn ang="0">
                <a:pos x="243" y="361"/>
              </a:cxn>
              <a:cxn ang="0">
                <a:pos x="115" y="356"/>
              </a:cxn>
              <a:cxn ang="0">
                <a:pos x="88" y="441"/>
              </a:cxn>
              <a:cxn ang="0">
                <a:pos x="160" y="486"/>
              </a:cxn>
              <a:cxn ang="0">
                <a:pos x="94" y="574"/>
              </a:cxn>
              <a:cxn ang="0">
                <a:pos x="88" y="647"/>
              </a:cxn>
              <a:cxn ang="0">
                <a:pos x="153" y="668"/>
              </a:cxn>
              <a:cxn ang="0">
                <a:pos x="292" y="719"/>
              </a:cxn>
              <a:cxn ang="0">
                <a:pos x="202" y="781"/>
              </a:cxn>
              <a:cxn ang="0">
                <a:pos x="122" y="927"/>
              </a:cxn>
              <a:cxn ang="0">
                <a:pos x="304" y="890"/>
              </a:cxn>
              <a:cxn ang="0">
                <a:pos x="214" y="933"/>
              </a:cxn>
              <a:cxn ang="0">
                <a:pos x="112" y="1025"/>
              </a:cxn>
              <a:cxn ang="0">
                <a:pos x="56" y="1041"/>
              </a:cxn>
              <a:cxn ang="0">
                <a:pos x="0" y="1088"/>
              </a:cxn>
              <a:cxn ang="0">
                <a:pos x="51" y="1117"/>
              </a:cxn>
              <a:cxn ang="0">
                <a:pos x="41" y="1173"/>
              </a:cxn>
              <a:cxn ang="0">
                <a:pos x="141" y="1167"/>
              </a:cxn>
              <a:cxn ang="0">
                <a:pos x="61" y="1247"/>
              </a:cxn>
              <a:cxn ang="0">
                <a:pos x="178" y="1226"/>
              </a:cxn>
              <a:cxn ang="0">
                <a:pos x="124" y="1263"/>
              </a:cxn>
              <a:cxn ang="0">
                <a:pos x="165" y="1272"/>
              </a:cxn>
              <a:cxn ang="0">
                <a:pos x="225" y="1280"/>
              </a:cxn>
              <a:cxn ang="0">
                <a:pos x="381" y="1227"/>
              </a:cxn>
              <a:cxn ang="0">
                <a:pos x="411" y="1153"/>
              </a:cxn>
              <a:cxn ang="0">
                <a:pos x="446" y="1186"/>
              </a:cxn>
              <a:cxn ang="0">
                <a:pos x="541" y="1142"/>
              </a:cxn>
              <a:cxn ang="0">
                <a:pos x="573" y="1086"/>
              </a:cxn>
              <a:cxn ang="0">
                <a:pos x="753" y="1051"/>
              </a:cxn>
              <a:cxn ang="0">
                <a:pos x="819" y="1039"/>
              </a:cxn>
              <a:cxn ang="0">
                <a:pos x="841" y="882"/>
              </a:cxn>
              <a:cxn ang="0">
                <a:pos x="863" y="734"/>
              </a:cxn>
              <a:cxn ang="0">
                <a:pos x="870" y="599"/>
              </a:cxn>
              <a:cxn ang="0">
                <a:pos x="846" y="437"/>
              </a:cxn>
            </a:cxnLst>
            <a:rect l="0" t="0" r="r" b="b"/>
            <a:pathLst>
              <a:path w="872" h="1288">
                <a:moveTo>
                  <a:pt x="846" y="437"/>
                </a:moveTo>
                <a:lnTo>
                  <a:pt x="837" y="419"/>
                </a:lnTo>
                <a:lnTo>
                  <a:pt x="837" y="362"/>
                </a:lnTo>
                <a:lnTo>
                  <a:pt x="829" y="337"/>
                </a:lnTo>
                <a:lnTo>
                  <a:pt x="778" y="284"/>
                </a:lnTo>
                <a:lnTo>
                  <a:pt x="665" y="311"/>
                </a:lnTo>
                <a:lnTo>
                  <a:pt x="643" y="354"/>
                </a:lnTo>
                <a:lnTo>
                  <a:pt x="598" y="396"/>
                </a:lnTo>
                <a:lnTo>
                  <a:pt x="555" y="374"/>
                </a:lnTo>
                <a:lnTo>
                  <a:pt x="528" y="308"/>
                </a:lnTo>
                <a:lnTo>
                  <a:pt x="467" y="268"/>
                </a:lnTo>
                <a:lnTo>
                  <a:pt x="510" y="236"/>
                </a:lnTo>
                <a:lnTo>
                  <a:pt x="510" y="189"/>
                </a:lnTo>
                <a:lnTo>
                  <a:pt x="548" y="184"/>
                </a:lnTo>
                <a:lnTo>
                  <a:pt x="569" y="149"/>
                </a:lnTo>
                <a:lnTo>
                  <a:pt x="575" y="102"/>
                </a:lnTo>
                <a:lnTo>
                  <a:pt x="577" y="85"/>
                </a:lnTo>
                <a:lnTo>
                  <a:pt x="571" y="9"/>
                </a:lnTo>
                <a:lnTo>
                  <a:pt x="567" y="0"/>
                </a:lnTo>
                <a:lnTo>
                  <a:pt x="544" y="4"/>
                </a:lnTo>
                <a:lnTo>
                  <a:pt x="507" y="24"/>
                </a:lnTo>
                <a:lnTo>
                  <a:pt x="493" y="14"/>
                </a:lnTo>
                <a:lnTo>
                  <a:pt x="453" y="41"/>
                </a:lnTo>
                <a:lnTo>
                  <a:pt x="424" y="69"/>
                </a:lnTo>
                <a:lnTo>
                  <a:pt x="406" y="77"/>
                </a:lnTo>
                <a:lnTo>
                  <a:pt x="395" y="112"/>
                </a:lnTo>
                <a:lnTo>
                  <a:pt x="403" y="128"/>
                </a:lnTo>
                <a:lnTo>
                  <a:pt x="399" y="139"/>
                </a:lnTo>
                <a:lnTo>
                  <a:pt x="374" y="169"/>
                </a:lnTo>
                <a:lnTo>
                  <a:pt x="331" y="198"/>
                </a:lnTo>
                <a:lnTo>
                  <a:pt x="340" y="220"/>
                </a:lnTo>
                <a:lnTo>
                  <a:pt x="372" y="220"/>
                </a:lnTo>
                <a:lnTo>
                  <a:pt x="393" y="227"/>
                </a:lnTo>
                <a:lnTo>
                  <a:pt x="413" y="220"/>
                </a:lnTo>
                <a:lnTo>
                  <a:pt x="446" y="220"/>
                </a:lnTo>
                <a:lnTo>
                  <a:pt x="449" y="236"/>
                </a:lnTo>
                <a:lnTo>
                  <a:pt x="436" y="268"/>
                </a:lnTo>
                <a:lnTo>
                  <a:pt x="370" y="313"/>
                </a:lnTo>
                <a:lnTo>
                  <a:pt x="372" y="329"/>
                </a:lnTo>
                <a:lnTo>
                  <a:pt x="368" y="352"/>
                </a:lnTo>
                <a:lnTo>
                  <a:pt x="311" y="349"/>
                </a:lnTo>
                <a:lnTo>
                  <a:pt x="243" y="361"/>
                </a:lnTo>
                <a:lnTo>
                  <a:pt x="229" y="337"/>
                </a:lnTo>
                <a:lnTo>
                  <a:pt x="137" y="329"/>
                </a:lnTo>
                <a:lnTo>
                  <a:pt x="115" y="356"/>
                </a:lnTo>
                <a:lnTo>
                  <a:pt x="96" y="392"/>
                </a:lnTo>
                <a:lnTo>
                  <a:pt x="110" y="449"/>
                </a:lnTo>
                <a:lnTo>
                  <a:pt x="88" y="441"/>
                </a:lnTo>
                <a:lnTo>
                  <a:pt x="55" y="448"/>
                </a:lnTo>
                <a:lnTo>
                  <a:pt x="81" y="478"/>
                </a:lnTo>
                <a:lnTo>
                  <a:pt x="160" y="486"/>
                </a:lnTo>
                <a:lnTo>
                  <a:pt x="167" y="509"/>
                </a:lnTo>
                <a:lnTo>
                  <a:pt x="108" y="546"/>
                </a:lnTo>
                <a:lnTo>
                  <a:pt x="94" y="574"/>
                </a:lnTo>
                <a:lnTo>
                  <a:pt x="65" y="594"/>
                </a:lnTo>
                <a:lnTo>
                  <a:pt x="63" y="621"/>
                </a:lnTo>
                <a:lnTo>
                  <a:pt x="88" y="647"/>
                </a:lnTo>
                <a:lnTo>
                  <a:pt x="106" y="650"/>
                </a:lnTo>
                <a:lnTo>
                  <a:pt x="106" y="671"/>
                </a:lnTo>
                <a:lnTo>
                  <a:pt x="153" y="668"/>
                </a:lnTo>
                <a:lnTo>
                  <a:pt x="160" y="693"/>
                </a:lnTo>
                <a:lnTo>
                  <a:pt x="282" y="699"/>
                </a:lnTo>
                <a:lnTo>
                  <a:pt x="292" y="719"/>
                </a:lnTo>
                <a:lnTo>
                  <a:pt x="278" y="732"/>
                </a:lnTo>
                <a:lnTo>
                  <a:pt x="229" y="753"/>
                </a:lnTo>
                <a:lnTo>
                  <a:pt x="202" y="781"/>
                </a:lnTo>
                <a:lnTo>
                  <a:pt x="196" y="836"/>
                </a:lnTo>
                <a:lnTo>
                  <a:pt x="180" y="870"/>
                </a:lnTo>
                <a:lnTo>
                  <a:pt x="122" y="927"/>
                </a:lnTo>
                <a:lnTo>
                  <a:pt x="243" y="908"/>
                </a:lnTo>
                <a:lnTo>
                  <a:pt x="302" y="847"/>
                </a:lnTo>
                <a:lnTo>
                  <a:pt x="304" y="890"/>
                </a:lnTo>
                <a:lnTo>
                  <a:pt x="335" y="894"/>
                </a:lnTo>
                <a:lnTo>
                  <a:pt x="338" y="901"/>
                </a:lnTo>
                <a:lnTo>
                  <a:pt x="214" y="933"/>
                </a:lnTo>
                <a:lnTo>
                  <a:pt x="155" y="936"/>
                </a:lnTo>
                <a:lnTo>
                  <a:pt x="115" y="999"/>
                </a:lnTo>
                <a:lnTo>
                  <a:pt x="112" y="1025"/>
                </a:lnTo>
                <a:lnTo>
                  <a:pt x="102" y="1037"/>
                </a:lnTo>
                <a:lnTo>
                  <a:pt x="79" y="1032"/>
                </a:lnTo>
                <a:lnTo>
                  <a:pt x="56" y="1041"/>
                </a:lnTo>
                <a:lnTo>
                  <a:pt x="32" y="1037"/>
                </a:lnTo>
                <a:lnTo>
                  <a:pt x="9" y="1057"/>
                </a:lnTo>
                <a:lnTo>
                  <a:pt x="0" y="1088"/>
                </a:lnTo>
                <a:lnTo>
                  <a:pt x="92" y="1077"/>
                </a:lnTo>
                <a:lnTo>
                  <a:pt x="99" y="1094"/>
                </a:lnTo>
                <a:lnTo>
                  <a:pt x="51" y="1117"/>
                </a:lnTo>
                <a:lnTo>
                  <a:pt x="20" y="1153"/>
                </a:lnTo>
                <a:lnTo>
                  <a:pt x="16" y="1175"/>
                </a:lnTo>
                <a:lnTo>
                  <a:pt x="41" y="1173"/>
                </a:lnTo>
                <a:lnTo>
                  <a:pt x="51" y="1194"/>
                </a:lnTo>
                <a:lnTo>
                  <a:pt x="59" y="1194"/>
                </a:lnTo>
                <a:lnTo>
                  <a:pt x="141" y="1167"/>
                </a:lnTo>
                <a:lnTo>
                  <a:pt x="145" y="1189"/>
                </a:lnTo>
                <a:lnTo>
                  <a:pt x="110" y="1204"/>
                </a:lnTo>
                <a:lnTo>
                  <a:pt x="61" y="1247"/>
                </a:lnTo>
                <a:lnTo>
                  <a:pt x="77" y="1247"/>
                </a:lnTo>
                <a:lnTo>
                  <a:pt x="171" y="1214"/>
                </a:lnTo>
                <a:lnTo>
                  <a:pt x="178" y="1226"/>
                </a:lnTo>
                <a:lnTo>
                  <a:pt x="169" y="1247"/>
                </a:lnTo>
                <a:lnTo>
                  <a:pt x="147" y="1249"/>
                </a:lnTo>
                <a:lnTo>
                  <a:pt x="124" y="1263"/>
                </a:lnTo>
                <a:lnTo>
                  <a:pt x="131" y="1272"/>
                </a:lnTo>
                <a:lnTo>
                  <a:pt x="131" y="1288"/>
                </a:lnTo>
                <a:lnTo>
                  <a:pt x="165" y="1272"/>
                </a:lnTo>
                <a:lnTo>
                  <a:pt x="194" y="1268"/>
                </a:lnTo>
                <a:lnTo>
                  <a:pt x="207" y="1277"/>
                </a:lnTo>
                <a:lnTo>
                  <a:pt x="225" y="1280"/>
                </a:lnTo>
                <a:lnTo>
                  <a:pt x="252" y="1261"/>
                </a:lnTo>
                <a:lnTo>
                  <a:pt x="274" y="1263"/>
                </a:lnTo>
                <a:lnTo>
                  <a:pt x="381" y="1227"/>
                </a:lnTo>
                <a:lnTo>
                  <a:pt x="408" y="1204"/>
                </a:lnTo>
                <a:lnTo>
                  <a:pt x="413" y="1180"/>
                </a:lnTo>
                <a:lnTo>
                  <a:pt x="411" y="1153"/>
                </a:lnTo>
                <a:lnTo>
                  <a:pt x="424" y="1158"/>
                </a:lnTo>
                <a:lnTo>
                  <a:pt x="430" y="1177"/>
                </a:lnTo>
                <a:lnTo>
                  <a:pt x="446" y="1186"/>
                </a:lnTo>
                <a:lnTo>
                  <a:pt x="493" y="1161"/>
                </a:lnTo>
                <a:lnTo>
                  <a:pt x="507" y="1137"/>
                </a:lnTo>
                <a:lnTo>
                  <a:pt x="541" y="1142"/>
                </a:lnTo>
                <a:lnTo>
                  <a:pt x="555" y="1126"/>
                </a:lnTo>
                <a:lnTo>
                  <a:pt x="563" y="1099"/>
                </a:lnTo>
                <a:lnTo>
                  <a:pt x="573" y="1086"/>
                </a:lnTo>
                <a:lnTo>
                  <a:pt x="663" y="1067"/>
                </a:lnTo>
                <a:lnTo>
                  <a:pt x="706" y="1051"/>
                </a:lnTo>
                <a:lnTo>
                  <a:pt x="753" y="1051"/>
                </a:lnTo>
                <a:lnTo>
                  <a:pt x="780" y="1063"/>
                </a:lnTo>
                <a:lnTo>
                  <a:pt x="806" y="1063"/>
                </a:lnTo>
                <a:lnTo>
                  <a:pt x="819" y="1039"/>
                </a:lnTo>
                <a:lnTo>
                  <a:pt x="805" y="1003"/>
                </a:lnTo>
                <a:lnTo>
                  <a:pt x="829" y="936"/>
                </a:lnTo>
                <a:lnTo>
                  <a:pt x="841" y="882"/>
                </a:lnTo>
                <a:lnTo>
                  <a:pt x="863" y="840"/>
                </a:lnTo>
                <a:lnTo>
                  <a:pt x="872" y="809"/>
                </a:lnTo>
                <a:lnTo>
                  <a:pt x="863" y="734"/>
                </a:lnTo>
                <a:lnTo>
                  <a:pt x="849" y="664"/>
                </a:lnTo>
                <a:lnTo>
                  <a:pt x="863" y="658"/>
                </a:lnTo>
                <a:lnTo>
                  <a:pt x="870" y="599"/>
                </a:lnTo>
                <a:lnTo>
                  <a:pt x="820" y="478"/>
                </a:lnTo>
                <a:lnTo>
                  <a:pt x="823" y="448"/>
                </a:lnTo>
                <a:lnTo>
                  <a:pt x="846" y="437"/>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14" name="Freeform 121"/>
          <p:cNvSpPr>
            <a:spLocks noChangeAspect="1"/>
          </p:cNvSpPr>
          <p:nvPr/>
        </p:nvSpPr>
        <p:spPr bwMode="gray">
          <a:xfrm>
            <a:off x="4650119" y="5230409"/>
            <a:ext cx="27209" cy="39069"/>
          </a:xfrm>
          <a:custGeom>
            <a:avLst/>
            <a:gdLst/>
            <a:ahLst/>
            <a:cxnLst>
              <a:cxn ang="0">
                <a:pos x="76" y="197"/>
              </a:cxn>
              <a:cxn ang="0">
                <a:pos x="123" y="193"/>
              </a:cxn>
              <a:cxn ang="0">
                <a:pos x="140" y="170"/>
              </a:cxn>
              <a:cxn ang="0">
                <a:pos x="136" y="126"/>
              </a:cxn>
              <a:cxn ang="0">
                <a:pos x="125" y="98"/>
              </a:cxn>
              <a:cxn ang="0">
                <a:pos x="106" y="71"/>
              </a:cxn>
              <a:cxn ang="0">
                <a:pos x="104" y="44"/>
              </a:cxn>
              <a:cxn ang="0">
                <a:pos x="113" y="17"/>
              </a:cxn>
              <a:cxn ang="0">
                <a:pos x="84" y="0"/>
              </a:cxn>
              <a:cxn ang="0">
                <a:pos x="59" y="1"/>
              </a:cxn>
              <a:cxn ang="0">
                <a:pos x="23" y="28"/>
              </a:cxn>
              <a:cxn ang="0">
                <a:pos x="0" y="76"/>
              </a:cxn>
              <a:cxn ang="0">
                <a:pos x="16" y="122"/>
              </a:cxn>
              <a:cxn ang="0">
                <a:pos x="16" y="179"/>
              </a:cxn>
              <a:cxn ang="0">
                <a:pos x="76" y="197"/>
              </a:cxn>
            </a:cxnLst>
            <a:rect l="0" t="0" r="r" b="b"/>
            <a:pathLst>
              <a:path w="140" h="197">
                <a:moveTo>
                  <a:pt x="76" y="197"/>
                </a:moveTo>
                <a:lnTo>
                  <a:pt x="123" y="193"/>
                </a:lnTo>
                <a:lnTo>
                  <a:pt x="140" y="170"/>
                </a:lnTo>
                <a:lnTo>
                  <a:pt x="136" y="126"/>
                </a:lnTo>
                <a:lnTo>
                  <a:pt x="125" y="98"/>
                </a:lnTo>
                <a:lnTo>
                  <a:pt x="106" y="71"/>
                </a:lnTo>
                <a:lnTo>
                  <a:pt x="104" y="44"/>
                </a:lnTo>
                <a:lnTo>
                  <a:pt x="113" y="17"/>
                </a:lnTo>
                <a:lnTo>
                  <a:pt x="84" y="0"/>
                </a:lnTo>
                <a:lnTo>
                  <a:pt x="59" y="1"/>
                </a:lnTo>
                <a:lnTo>
                  <a:pt x="23" y="28"/>
                </a:lnTo>
                <a:lnTo>
                  <a:pt x="0" y="76"/>
                </a:lnTo>
                <a:lnTo>
                  <a:pt x="16" y="122"/>
                </a:lnTo>
                <a:lnTo>
                  <a:pt x="16" y="179"/>
                </a:lnTo>
                <a:lnTo>
                  <a:pt x="76" y="197"/>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grpSp>
        <p:nvGrpSpPr>
          <p:cNvPr id="15" name="Group 122"/>
          <p:cNvGrpSpPr>
            <a:grpSpLocks noChangeAspect="1"/>
          </p:cNvGrpSpPr>
          <p:nvPr/>
        </p:nvGrpSpPr>
        <p:grpSpPr bwMode="gray">
          <a:xfrm>
            <a:off x="5212040" y="3561120"/>
            <a:ext cx="476746" cy="985000"/>
            <a:chOff x="2988" y="1147"/>
            <a:chExt cx="403" cy="832"/>
          </a:xfrm>
          <a:solidFill>
            <a:srgbClr val="005EB8"/>
          </a:solidFill>
        </p:grpSpPr>
        <p:sp>
          <p:nvSpPr>
            <p:cNvPr id="112" name="Freeform 111"/>
            <p:cNvSpPr>
              <a:spLocks noChangeAspect="1"/>
            </p:cNvSpPr>
            <p:nvPr/>
          </p:nvSpPr>
          <p:spPr bwMode="gray">
            <a:xfrm>
              <a:off x="2988" y="1940"/>
              <a:ext cx="16" cy="28"/>
            </a:xfrm>
            <a:custGeom>
              <a:avLst/>
              <a:gdLst/>
              <a:ahLst/>
              <a:cxnLst>
                <a:cxn ang="0">
                  <a:pos x="77" y="19"/>
                </a:cxn>
                <a:cxn ang="0">
                  <a:pos x="49" y="11"/>
                </a:cxn>
                <a:cxn ang="0">
                  <a:pos x="38" y="0"/>
                </a:cxn>
                <a:cxn ang="0">
                  <a:pos x="16" y="19"/>
                </a:cxn>
                <a:cxn ang="0">
                  <a:pos x="30" y="36"/>
                </a:cxn>
                <a:cxn ang="0">
                  <a:pos x="26" y="61"/>
                </a:cxn>
                <a:cxn ang="0">
                  <a:pos x="4" y="55"/>
                </a:cxn>
                <a:cxn ang="0">
                  <a:pos x="0" y="88"/>
                </a:cxn>
                <a:cxn ang="0">
                  <a:pos x="4" y="122"/>
                </a:cxn>
                <a:cxn ang="0">
                  <a:pos x="54" y="137"/>
                </a:cxn>
                <a:cxn ang="0">
                  <a:pos x="81" y="169"/>
                </a:cxn>
                <a:cxn ang="0">
                  <a:pos x="94" y="143"/>
                </a:cxn>
                <a:cxn ang="0">
                  <a:pos x="69" y="128"/>
                </a:cxn>
                <a:cxn ang="0">
                  <a:pos x="61" y="98"/>
                </a:cxn>
                <a:cxn ang="0">
                  <a:pos x="81" y="88"/>
                </a:cxn>
                <a:cxn ang="0">
                  <a:pos x="92" y="63"/>
                </a:cxn>
                <a:cxn ang="0">
                  <a:pos x="94" y="44"/>
                </a:cxn>
                <a:cxn ang="0">
                  <a:pos x="77" y="19"/>
                </a:cxn>
              </a:cxnLst>
              <a:rect l="0" t="0" r="r" b="b"/>
              <a:pathLst>
                <a:path w="94" h="169">
                  <a:moveTo>
                    <a:pt x="77" y="19"/>
                  </a:moveTo>
                  <a:lnTo>
                    <a:pt x="49" y="11"/>
                  </a:lnTo>
                  <a:lnTo>
                    <a:pt x="38" y="0"/>
                  </a:lnTo>
                  <a:lnTo>
                    <a:pt x="16" y="19"/>
                  </a:lnTo>
                  <a:lnTo>
                    <a:pt x="30" y="36"/>
                  </a:lnTo>
                  <a:lnTo>
                    <a:pt x="26" y="61"/>
                  </a:lnTo>
                  <a:lnTo>
                    <a:pt x="4" y="55"/>
                  </a:lnTo>
                  <a:lnTo>
                    <a:pt x="0" y="88"/>
                  </a:lnTo>
                  <a:lnTo>
                    <a:pt x="4" y="122"/>
                  </a:lnTo>
                  <a:lnTo>
                    <a:pt x="54" y="137"/>
                  </a:lnTo>
                  <a:lnTo>
                    <a:pt x="81" y="169"/>
                  </a:lnTo>
                  <a:lnTo>
                    <a:pt x="94" y="143"/>
                  </a:lnTo>
                  <a:lnTo>
                    <a:pt x="69" y="128"/>
                  </a:lnTo>
                  <a:lnTo>
                    <a:pt x="61" y="98"/>
                  </a:lnTo>
                  <a:lnTo>
                    <a:pt x="81" y="88"/>
                  </a:lnTo>
                  <a:lnTo>
                    <a:pt x="92" y="63"/>
                  </a:lnTo>
                  <a:lnTo>
                    <a:pt x="94" y="44"/>
                  </a:lnTo>
                  <a:lnTo>
                    <a:pt x="77" y="19"/>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113" name="Freeform 112"/>
            <p:cNvSpPr>
              <a:spLocks noChangeAspect="1"/>
            </p:cNvSpPr>
            <p:nvPr/>
          </p:nvSpPr>
          <p:spPr bwMode="gray">
            <a:xfrm>
              <a:off x="3056" y="1952"/>
              <a:ext cx="7" cy="8"/>
            </a:xfrm>
            <a:custGeom>
              <a:avLst/>
              <a:gdLst/>
              <a:ahLst/>
              <a:cxnLst>
                <a:cxn ang="0">
                  <a:pos x="37" y="16"/>
                </a:cxn>
                <a:cxn ang="0">
                  <a:pos x="29" y="0"/>
                </a:cxn>
                <a:cxn ang="0">
                  <a:pos x="6" y="3"/>
                </a:cxn>
                <a:cxn ang="0">
                  <a:pos x="0" y="28"/>
                </a:cxn>
                <a:cxn ang="0">
                  <a:pos x="15" y="46"/>
                </a:cxn>
                <a:cxn ang="0">
                  <a:pos x="35" y="46"/>
                </a:cxn>
                <a:cxn ang="0">
                  <a:pos x="37" y="16"/>
                </a:cxn>
              </a:cxnLst>
              <a:rect l="0" t="0" r="r" b="b"/>
              <a:pathLst>
                <a:path w="37" h="46">
                  <a:moveTo>
                    <a:pt x="37" y="16"/>
                  </a:moveTo>
                  <a:lnTo>
                    <a:pt x="29" y="0"/>
                  </a:lnTo>
                  <a:lnTo>
                    <a:pt x="6" y="3"/>
                  </a:lnTo>
                  <a:lnTo>
                    <a:pt x="0" y="28"/>
                  </a:lnTo>
                  <a:lnTo>
                    <a:pt x="15" y="46"/>
                  </a:lnTo>
                  <a:lnTo>
                    <a:pt x="35" y="46"/>
                  </a:lnTo>
                  <a:lnTo>
                    <a:pt x="37" y="16"/>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114" name="Freeform 113"/>
            <p:cNvSpPr>
              <a:spLocks noChangeAspect="1"/>
            </p:cNvSpPr>
            <p:nvPr/>
          </p:nvSpPr>
          <p:spPr bwMode="gray">
            <a:xfrm>
              <a:off x="3079" y="1949"/>
              <a:ext cx="16" cy="17"/>
            </a:xfrm>
            <a:custGeom>
              <a:avLst/>
              <a:gdLst/>
              <a:ahLst/>
              <a:cxnLst>
                <a:cxn ang="0">
                  <a:pos x="60" y="103"/>
                </a:cxn>
                <a:cxn ang="0">
                  <a:pos x="74" y="89"/>
                </a:cxn>
                <a:cxn ang="0">
                  <a:pos x="86" y="54"/>
                </a:cxn>
                <a:cxn ang="0">
                  <a:pos x="92" y="0"/>
                </a:cxn>
                <a:cxn ang="0">
                  <a:pos x="78" y="12"/>
                </a:cxn>
                <a:cxn ang="0">
                  <a:pos x="26" y="35"/>
                </a:cxn>
                <a:cxn ang="0">
                  <a:pos x="25" y="65"/>
                </a:cxn>
                <a:cxn ang="0">
                  <a:pos x="9" y="76"/>
                </a:cxn>
                <a:cxn ang="0">
                  <a:pos x="0" y="95"/>
                </a:cxn>
                <a:cxn ang="0">
                  <a:pos x="33" y="89"/>
                </a:cxn>
                <a:cxn ang="0">
                  <a:pos x="60" y="103"/>
                </a:cxn>
              </a:cxnLst>
              <a:rect l="0" t="0" r="r" b="b"/>
              <a:pathLst>
                <a:path w="92" h="103">
                  <a:moveTo>
                    <a:pt x="60" y="103"/>
                  </a:moveTo>
                  <a:lnTo>
                    <a:pt x="74" y="89"/>
                  </a:lnTo>
                  <a:lnTo>
                    <a:pt x="86" y="54"/>
                  </a:lnTo>
                  <a:lnTo>
                    <a:pt x="92" y="0"/>
                  </a:lnTo>
                  <a:lnTo>
                    <a:pt x="78" y="12"/>
                  </a:lnTo>
                  <a:lnTo>
                    <a:pt x="26" y="35"/>
                  </a:lnTo>
                  <a:lnTo>
                    <a:pt x="25" y="65"/>
                  </a:lnTo>
                  <a:lnTo>
                    <a:pt x="9" y="76"/>
                  </a:lnTo>
                  <a:lnTo>
                    <a:pt x="0" y="95"/>
                  </a:lnTo>
                  <a:lnTo>
                    <a:pt x="33" y="89"/>
                  </a:lnTo>
                  <a:lnTo>
                    <a:pt x="60" y="103"/>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115" name="Freeform 114"/>
            <p:cNvSpPr>
              <a:spLocks noChangeAspect="1"/>
            </p:cNvSpPr>
            <p:nvPr/>
          </p:nvSpPr>
          <p:spPr bwMode="gray">
            <a:xfrm>
              <a:off x="3022" y="1147"/>
              <a:ext cx="369" cy="832"/>
            </a:xfrm>
            <a:custGeom>
              <a:avLst/>
              <a:gdLst/>
              <a:ahLst/>
              <a:cxnLst>
                <a:cxn ang="0">
                  <a:pos x="172" y="773"/>
                </a:cxn>
                <a:cxn ang="0">
                  <a:pos x="609" y="1202"/>
                </a:cxn>
                <a:cxn ang="0">
                  <a:pos x="592" y="1413"/>
                </a:cxn>
                <a:cxn ang="0">
                  <a:pos x="601" y="1623"/>
                </a:cxn>
                <a:cxn ang="0">
                  <a:pos x="685" y="1938"/>
                </a:cxn>
                <a:cxn ang="0">
                  <a:pos x="707" y="2258"/>
                </a:cxn>
                <a:cxn ang="0">
                  <a:pos x="791" y="2332"/>
                </a:cxn>
                <a:cxn ang="0">
                  <a:pos x="894" y="2415"/>
                </a:cxn>
                <a:cxn ang="0">
                  <a:pos x="1007" y="2736"/>
                </a:cxn>
                <a:cxn ang="0">
                  <a:pos x="936" y="2774"/>
                </a:cxn>
                <a:cxn ang="0">
                  <a:pos x="749" y="2988"/>
                </a:cxn>
                <a:cxn ang="0">
                  <a:pos x="441" y="3425"/>
                </a:cxn>
                <a:cxn ang="0">
                  <a:pos x="336" y="3541"/>
                </a:cxn>
                <a:cxn ang="0">
                  <a:pos x="237" y="3624"/>
                </a:cxn>
                <a:cxn ang="0">
                  <a:pos x="148" y="3693"/>
                </a:cxn>
                <a:cxn ang="0">
                  <a:pos x="79" y="3802"/>
                </a:cxn>
                <a:cxn ang="0">
                  <a:pos x="126" y="3973"/>
                </a:cxn>
                <a:cxn ang="0">
                  <a:pos x="160" y="4182"/>
                </a:cxn>
                <a:cxn ang="0">
                  <a:pos x="212" y="4302"/>
                </a:cxn>
                <a:cxn ang="0">
                  <a:pos x="165" y="4323"/>
                </a:cxn>
                <a:cxn ang="0">
                  <a:pos x="147" y="4484"/>
                </a:cxn>
                <a:cxn ang="0">
                  <a:pos x="139" y="4564"/>
                </a:cxn>
                <a:cxn ang="0">
                  <a:pos x="161" y="4631"/>
                </a:cxn>
                <a:cxn ang="0">
                  <a:pos x="239" y="4691"/>
                </a:cxn>
                <a:cxn ang="0">
                  <a:pos x="375" y="4770"/>
                </a:cxn>
                <a:cxn ang="0">
                  <a:pos x="456" y="4803"/>
                </a:cxn>
                <a:cxn ang="0">
                  <a:pos x="512" y="4941"/>
                </a:cxn>
                <a:cxn ang="0">
                  <a:pos x="522" y="4975"/>
                </a:cxn>
                <a:cxn ang="0">
                  <a:pos x="589" y="4952"/>
                </a:cxn>
                <a:cxn ang="0">
                  <a:pos x="749" y="4909"/>
                </a:cxn>
                <a:cxn ang="0">
                  <a:pos x="855" y="4844"/>
                </a:cxn>
                <a:cxn ang="0">
                  <a:pos x="1001" y="4762"/>
                </a:cxn>
                <a:cxn ang="0">
                  <a:pos x="1085" y="4747"/>
                </a:cxn>
                <a:cxn ang="0">
                  <a:pos x="1229" y="4731"/>
                </a:cxn>
                <a:cxn ang="0">
                  <a:pos x="1409" y="4721"/>
                </a:cxn>
                <a:cxn ang="0">
                  <a:pos x="1579" y="4593"/>
                </a:cxn>
                <a:cxn ang="0">
                  <a:pos x="2149" y="3918"/>
                </a:cxn>
                <a:cxn ang="0">
                  <a:pos x="2159" y="3587"/>
                </a:cxn>
                <a:cxn ang="0">
                  <a:pos x="1977" y="3324"/>
                </a:cxn>
                <a:cxn ang="0">
                  <a:pos x="2050" y="3069"/>
                </a:cxn>
                <a:cxn ang="0">
                  <a:pos x="1940" y="2810"/>
                </a:cxn>
                <a:cxn ang="0">
                  <a:pos x="1895" y="2608"/>
                </a:cxn>
                <a:cxn ang="0">
                  <a:pos x="1960" y="2382"/>
                </a:cxn>
                <a:cxn ang="0">
                  <a:pos x="1848" y="2038"/>
                </a:cxn>
                <a:cxn ang="0">
                  <a:pos x="1770" y="1750"/>
                </a:cxn>
                <a:cxn ang="0">
                  <a:pos x="1918" y="1320"/>
                </a:cxn>
                <a:cxn ang="0">
                  <a:pos x="1699" y="1089"/>
                </a:cxn>
                <a:cxn ang="0">
                  <a:pos x="1619" y="867"/>
                </a:cxn>
                <a:cxn ang="0">
                  <a:pos x="1629" y="688"/>
                </a:cxn>
                <a:cxn ang="0">
                  <a:pos x="1715" y="470"/>
                </a:cxn>
                <a:cxn ang="0">
                  <a:pos x="1691" y="151"/>
                </a:cxn>
                <a:cxn ang="0">
                  <a:pos x="1529" y="0"/>
                </a:cxn>
                <a:cxn ang="0">
                  <a:pos x="1158" y="119"/>
                </a:cxn>
                <a:cxn ang="0">
                  <a:pos x="1055" y="490"/>
                </a:cxn>
                <a:cxn ang="0">
                  <a:pos x="928" y="748"/>
                </a:cxn>
                <a:cxn ang="0">
                  <a:pos x="772" y="768"/>
                </a:cxn>
                <a:cxn ang="0">
                  <a:pos x="582" y="800"/>
                </a:cxn>
                <a:cxn ang="0">
                  <a:pos x="367" y="730"/>
                </a:cxn>
                <a:cxn ang="0">
                  <a:pos x="141" y="430"/>
                </a:cxn>
                <a:cxn ang="0">
                  <a:pos x="74" y="558"/>
                </a:cxn>
              </a:cxnLst>
              <a:rect l="0" t="0" r="r" b="b"/>
              <a:pathLst>
                <a:path w="2215" h="4996">
                  <a:moveTo>
                    <a:pt x="0" y="583"/>
                  </a:moveTo>
                  <a:lnTo>
                    <a:pt x="10" y="583"/>
                  </a:lnTo>
                  <a:lnTo>
                    <a:pt x="19" y="601"/>
                  </a:lnTo>
                  <a:lnTo>
                    <a:pt x="172" y="773"/>
                  </a:lnTo>
                  <a:lnTo>
                    <a:pt x="287" y="887"/>
                  </a:lnTo>
                  <a:lnTo>
                    <a:pt x="419" y="928"/>
                  </a:lnTo>
                  <a:lnTo>
                    <a:pt x="486" y="988"/>
                  </a:lnTo>
                  <a:lnTo>
                    <a:pt x="609" y="1202"/>
                  </a:lnTo>
                  <a:lnTo>
                    <a:pt x="617" y="1227"/>
                  </a:lnTo>
                  <a:lnTo>
                    <a:pt x="599" y="1275"/>
                  </a:lnTo>
                  <a:lnTo>
                    <a:pt x="592" y="1334"/>
                  </a:lnTo>
                  <a:lnTo>
                    <a:pt x="592" y="1413"/>
                  </a:lnTo>
                  <a:lnTo>
                    <a:pt x="599" y="1466"/>
                  </a:lnTo>
                  <a:lnTo>
                    <a:pt x="617" y="1492"/>
                  </a:lnTo>
                  <a:lnTo>
                    <a:pt x="623" y="1548"/>
                  </a:lnTo>
                  <a:lnTo>
                    <a:pt x="601" y="1623"/>
                  </a:lnTo>
                  <a:lnTo>
                    <a:pt x="610" y="1686"/>
                  </a:lnTo>
                  <a:lnTo>
                    <a:pt x="689" y="1854"/>
                  </a:lnTo>
                  <a:lnTo>
                    <a:pt x="689" y="1904"/>
                  </a:lnTo>
                  <a:lnTo>
                    <a:pt x="685" y="1938"/>
                  </a:lnTo>
                  <a:lnTo>
                    <a:pt x="652" y="1991"/>
                  </a:lnTo>
                  <a:lnTo>
                    <a:pt x="637" y="2054"/>
                  </a:lnTo>
                  <a:lnTo>
                    <a:pt x="650" y="2132"/>
                  </a:lnTo>
                  <a:lnTo>
                    <a:pt x="707" y="2258"/>
                  </a:lnTo>
                  <a:lnTo>
                    <a:pt x="736" y="2287"/>
                  </a:lnTo>
                  <a:lnTo>
                    <a:pt x="754" y="2293"/>
                  </a:lnTo>
                  <a:lnTo>
                    <a:pt x="766" y="2318"/>
                  </a:lnTo>
                  <a:lnTo>
                    <a:pt x="791" y="2332"/>
                  </a:lnTo>
                  <a:lnTo>
                    <a:pt x="811" y="2311"/>
                  </a:lnTo>
                  <a:lnTo>
                    <a:pt x="824" y="2323"/>
                  </a:lnTo>
                  <a:lnTo>
                    <a:pt x="836" y="2374"/>
                  </a:lnTo>
                  <a:lnTo>
                    <a:pt x="894" y="2415"/>
                  </a:lnTo>
                  <a:lnTo>
                    <a:pt x="960" y="2503"/>
                  </a:lnTo>
                  <a:lnTo>
                    <a:pt x="978" y="2554"/>
                  </a:lnTo>
                  <a:lnTo>
                    <a:pt x="969" y="2664"/>
                  </a:lnTo>
                  <a:lnTo>
                    <a:pt x="1007" y="2736"/>
                  </a:lnTo>
                  <a:lnTo>
                    <a:pt x="978" y="2731"/>
                  </a:lnTo>
                  <a:lnTo>
                    <a:pt x="964" y="2760"/>
                  </a:lnTo>
                  <a:lnTo>
                    <a:pt x="976" y="2797"/>
                  </a:lnTo>
                  <a:lnTo>
                    <a:pt x="936" y="2774"/>
                  </a:lnTo>
                  <a:lnTo>
                    <a:pt x="899" y="2779"/>
                  </a:lnTo>
                  <a:lnTo>
                    <a:pt x="833" y="2807"/>
                  </a:lnTo>
                  <a:lnTo>
                    <a:pt x="797" y="2938"/>
                  </a:lnTo>
                  <a:lnTo>
                    <a:pt x="749" y="2988"/>
                  </a:lnTo>
                  <a:lnTo>
                    <a:pt x="676" y="3090"/>
                  </a:lnTo>
                  <a:lnTo>
                    <a:pt x="585" y="3191"/>
                  </a:lnTo>
                  <a:lnTo>
                    <a:pt x="525" y="3280"/>
                  </a:lnTo>
                  <a:lnTo>
                    <a:pt x="441" y="3425"/>
                  </a:lnTo>
                  <a:lnTo>
                    <a:pt x="405" y="3449"/>
                  </a:lnTo>
                  <a:lnTo>
                    <a:pt x="380" y="3490"/>
                  </a:lnTo>
                  <a:lnTo>
                    <a:pt x="361" y="3505"/>
                  </a:lnTo>
                  <a:lnTo>
                    <a:pt x="336" y="3541"/>
                  </a:lnTo>
                  <a:lnTo>
                    <a:pt x="262" y="3551"/>
                  </a:lnTo>
                  <a:lnTo>
                    <a:pt x="231" y="3536"/>
                  </a:lnTo>
                  <a:lnTo>
                    <a:pt x="206" y="3591"/>
                  </a:lnTo>
                  <a:lnTo>
                    <a:pt x="237" y="3624"/>
                  </a:lnTo>
                  <a:lnTo>
                    <a:pt x="221" y="3635"/>
                  </a:lnTo>
                  <a:lnTo>
                    <a:pt x="157" y="3642"/>
                  </a:lnTo>
                  <a:lnTo>
                    <a:pt x="160" y="3661"/>
                  </a:lnTo>
                  <a:lnTo>
                    <a:pt x="148" y="3693"/>
                  </a:lnTo>
                  <a:lnTo>
                    <a:pt x="124" y="3695"/>
                  </a:lnTo>
                  <a:lnTo>
                    <a:pt x="112" y="3704"/>
                  </a:lnTo>
                  <a:lnTo>
                    <a:pt x="99" y="3731"/>
                  </a:lnTo>
                  <a:lnTo>
                    <a:pt x="79" y="3802"/>
                  </a:lnTo>
                  <a:lnTo>
                    <a:pt x="88" y="3877"/>
                  </a:lnTo>
                  <a:lnTo>
                    <a:pt x="97" y="3905"/>
                  </a:lnTo>
                  <a:lnTo>
                    <a:pt x="112" y="3927"/>
                  </a:lnTo>
                  <a:lnTo>
                    <a:pt x="126" y="3973"/>
                  </a:lnTo>
                  <a:lnTo>
                    <a:pt x="112" y="4069"/>
                  </a:lnTo>
                  <a:lnTo>
                    <a:pt x="128" y="4107"/>
                  </a:lnTo>
                  <a:lnTo>
                    <a:pt x="157" y="4141"/>
                  </a:lnTo>
                  <a:lnTo>
                    <a:pt x="160" y="4182"/>
                  </a:lnTo>
                  <a:lnTo>
                    <a:pt x="174" y="4238"/>
                  </a:lnTo>
                  <a:lnTo>
                    <a:pt x="189" y="4269"/>
                  </a:lnTo>
                  <a:lnTo>
                    <a:pt x="210" y="4289"/>
                  </a:lnTo>
                  <a:lnTo>
                    <a:pt x="212" y="4302"/>
                  </a:lnTo>
                  <a:lnTo>
                    <a:pt x="194" y="4282"/>
                  </a:lnTo>
                  <a:lnTo>
                    <a:pt x="174" y="4283"/>
                  </a:lnTo>
                  <a:lnTo>
                    <a:pt x="161" y="4299"/>
                  </a:lnTo>
                  <a:lnTo>
                    <a:pt x="165" y="4323"/>
                  </a:lnTo>
                  <a:lnTo>
                    <a:pt x="160" y="4347"/>
                  </a:lnTo>
                  <a:lnTo>
                    <a:pt x="167" y="4378"/>
                  </a:lnTo>
                  <a:lnTo>
                    <a:pt x="165" y="4431"/>
                  </a:lnTo>
                  <a:lnTo>
                    <a:pt x="147" y="4484"/>
                  </a:lnTo>
                  <a:lnTo>
                    <a:pt x="135" y="4484"/>
                  </a:lnTo>
                  <a:lnTo>
                    <a:pt x="124" y="4521"/>
                  </a:lnTo>
                  <a:lnTo>
                    <a:pt x="137" y="4542"/>
                  </a:lnTo>
                  <a:lnTo>
                    <a:pt x="139" y="4564"/>
                  </a:lnTo>
                  <a:lnTo>
                    <a:pt x="133" y="4583"/>
                  </a:lnTo>
                  <a:lnTo>
                    <a:pt x="139" y="4602"/>
                  </a:lnTo>
                  <a:lnTo>
                    <a:pt x="167" y="4615"/>
                  </a:lnTo>
                  <a:lnTo>
                    <a:pt x="161" y="4631"/>
                  </a:lnTo>
                  <a:lnTo>
                    <a:pt x="142" y="4635"/>
                  </a:lnTo>
                  <a:lnTo>
                    <a:pt x="147" y="4661"/>
                  </a:lnTo>
                  <a:lnTo>
                    <a:pt x="198" y="4664"/>
                  </a:lnTo>
                  <a:lnTo>
                    <a:pt x="239" y="4691"/>
                  </a:lnTo>
                  <a:lnTo>
                    <a:pt x="259" y="4715"/>
                  </a:lnTo>
                  <a:lnTo>
                    <a:pt x="300" y="4736"/>
                  </a:lnTo>
                  <a:lnTo>
                    <a:pt x="365" y="4752"/>
                  </a:lnTo>
                  <a:lnTo>
                    <a:pt x="375" y="4770"/>
                  </a:lnTo>
                  <a:lnTo>
                    <a:pt x="365" y="4797"/>
                  </a:lnTo>
                  <a:lnTo>
                    <a:pt x="395" y="4818"/>
                  </a:lnTo>
                  <a:lnTo>
                    <a:pt x="451" y="4783"/>
                  </a:lnTo>
                  <a:lnTo>
                    <a:pt x="456" y="4803"/>
                  </a:lnTo>
                  <a:lnTo>
                    <a:pt x="454" y="4849"/>
                  </a:lnTo>
                  <a:lnTo>
                    <a:pt x="487" y="4903"/>
                  </a:lnTo>
                  <a:lnTo>
                    <a:pt x="485" y="4927"/>
                  </a:lnTo>
                  <a:lnTo>
                    <a:pt x="512" y="4941"/>
                  </a:lnTo>
                  <a:lnTo>
                    <a:pt x="501" y="4963"/>
                  </a:lnTo>
                  <a:lnTo>
                    <a:pt x="465" y="4991"/>
                  </a:lnTo>
                  <a:lnTo>
                    <a:pt x="483" y="4996"/>
                  </a:lnTo>
                  <a:lnTo>
                    <a:pt x="522" y="4975"/>
                  </a:lnTo>
                  <a:lnTo>
                    <a:pt x="561" y="4901"/>
                  </a:lnTo>
                  <a:lnTo>
                    <a:pt x="571" y="4909"/>
                  </a:lnTo>
                  <a:lnTo>
                    <a:pt x="569" y="4944"/>
                  </a:lnTo>
                  <a:lnTo>
                    <a:pt x="589" y="4952"/>
                  </a:lnTo>
                  <a:lnTo>
                    <a:pt x="677" y="4905"/>
                  </a:lnTo>
                  <a:lnTo>
                    <a:pt x="706" y="4905"/>
                  </a:lnTo>
                  <a:lnTo>
                    <a:pt x="732" y="4893"/>
                  </a:lnTo>
                  <a:lnTo>
                    <a:pt x="749" y="4909"/>
                  </a:lnTo>
                  <a:lnTo>
                    <a:pt x="759" y="4911"/>
                  </a:lnTo>
                  <a:lnTo>
                    <a:pt x="796" y="4871"/>
                  </a:lnTo>
                  <a:lnTo>
                    <a:pt x="825" y="4850"/>
                  </a:lnTo>
                  <a:lnTo>
                    <a:pt x="855" y="4844"/>
                  </a:lnTo>
                  <a:lnTo>
                    <a:pt x="879" y="4855"/>
                  </a:lnTo>
                  <a:lnTo>
                    <a:pt x="938" y="4819"/>
                  </a:lnTo>
                  <a:lnTo>
                    <a:pt x="973" y="4816"/>
                  </a:lnTo>
                  <a:lnTo>
                    <a:pt x="1001" y="4762"/>
                  </a:lnTo>
                  <a:lnTo>
                    <a:pt x="1017" y="4799"/>
                  </a:lnTo>
                  <a:lnTo>
                    <a:pt x="1087" y="4772"/>
                  </a:lnTo>
                  <a:lnTo>
                    <a:pt x="1077" y="4736"/>
                  </a:lnTo>
                  <a:lnTo>
                    <a:pt x="1085" y="4747"/>
                  </a:lnTo>
                  <a:lnTo>
                    <a:pt x="1116" y="4759"/>
                  </a:lnTo>
                  <a:lnTo>
                    <a:pt x="1137" y="4756"/>
                  </a:lnTo>
                  <a:lnTo>
                    <a:pt x="1161" y="4736"/>
                  </a:lnTo>
                  <a:lnTo>
                    <a:pt x="1229" y="4731"/>
                  </a:lnTo>
                  <a:lnTo>
                    <a:pt x="1274" y="4710"/>
                  </a:lnTo>
                  <a:lnTo>
                    <a:pt x="1310" y="4693"/>
                  </a:lnTo>
                  <a:lnTo>
                    <a:pt x="1341" y="4714"/>
                  </a:lnTo>
                  <a:lnTo>
                    <a:pt x="1409" y="4721"/>
                  </a:lnTo>
                  <a:lnTo>
                    <a:pt x="1427" y="4709"/>
                  </a:lnTo>
                  <a:lnTo>
                    <a:pt x="1441" y="4689"/>
                  </a:lnTo>
                  <a:lnTo>
                    <a:pt x="1443" y="4695"/>
                  </a:lnTo>
                  <a:lnTo>
                    <a:pt x="1579" y="4593"/>
                  </a:lnTo>
                  <a:lnTo>
                    <a:pt x="1764" y="4408"/>
                  </a:lnTo>
                  <a:lnTo>
                    <a:pt x="1907" y="4248"/>
                  </a:lnTo>
                  <a:lnTo>
                    <a:pt x="2102" y="3991"/>
                  </a:lnTo>
                  <a:lnTo>
                    <a:pt x="2149" y="3918"/>
                  </a:lnTo>
                  <a:lnTo>
                    <a:pt x="2211" y="3777"/>
                  </a:lnTo>
                  <a:lnTo>
                    <a:pt x="2215" y="3632"/>
                  </a:lnTo>
                  <a:lnTo>
                    <a:pt x="2198" y="3651"/>
                  </a:lnTo>
                  <a:lnTo>
                    <a:pt x="2159" y="3587"/>
                  </a:lnTo>
                  <a:lnTo>
                    <a:pt x="2143" y="3524"/>
                  </a:lnTo>
                  <a:lnTo>
                    <a:pt x="2032" y="3438"/>
                  </a:lnTo>
                  <a:lnTo>
                    <a:pt x="2001" y="3394"/>
                  </a:lnTo>
                  <a:lnTo>
                    <a:pt x="1977" y="3324"/>
                  </a:lnTo>
                  <a:lnTo>
                    <a:pt x="1994" y="3264"/>
                  </a:lnTo>
                  <a:lnTo>
                    <a:pt x="2032" y="3207"/>
                  </a:lnTo>
                  <a:lnTo>
                    <a:pt x="2055" y="3139"/>
                  </a:lnTo>
                  <a:lnTo>
                    <a:pt x="2050" y="3069"/>
                  </a:lnTo>
                  <a:lnTo>
                    <a:pt x="1990" y="3014"/>
                  </a:lnTo>
                  <a:lnTo>
                    <a:pt x="1963" y="2951"/>
                  </a:lnTo>
                  <a:lnTo>
                    <a:pt x="1970" y="2876"/>
                  </a:lnTo>
                  <a:lnTo>
                    <a:pt x="1940" y="2810"/>
                  </a:lnTo>
                  <a:lnTo>
                    <a:pt x="1880" y="2796"/>
                  </a:lnTo>
                  <a:lnTo>
                    <a:pt x="1879" y="2719"/>
                  </a:lnTo>
                  <a:lnTo>
                    <a:pt x="1899" y="2676"/>
                  </a:lnTo>
                  <a:lnTo>
                    <a:pt x="1895" y="2608"/>
                  </a:lnTo>
                  <a:lnTo>
                    <a:pt x="1883" y="2573"/>
                  </a:lnTo>
                  <a:lnTo>
                    <a:pt x="1899" y="2513"/>
                  </a:lnTo>
                  <a:lnTo>
                    <a:pt x="1907" y="2429"/>
                  </a:lnTo>
                  <a:lnTo>
                    <a:pt x="1960" y="2382"/>
                  </a:lnTo>
                  <a:lnTo>
                    <a:pt x="1956" y="2327"/>
                  </a:lnTo>
                  <a:lnTo>
                    <a:pt x="1944" y="2265"/>
                  </a:lnTo>
                  <a:lnTo>
                    <a:pt x="1902" y="2134"/>
                  </a:lnTo>
                  <a:lnTo>
                    <a:pt x="1848" y="2038"/>
                  </a:lnTo>
                  <a:lnTo>
                    <a:pt x="1838" y="1968"/>
                  </a:lnTo>
                  <a:lnTo>
                    <a:pt x="1813" y="1902"/>
                  </a:lnTo>
                  <a:lnTo>
                    <a:pt x="1774" y="1828"/>
                  </a:lnTo>
                  <a:lnTo>
                    <a:pt x="1770" y="1750"/>
                  </a:lnTo>
                  <a:lnTo>
                    <a:pt x="1795" y="1703"/>
                  </a:lnTo>
                  <a:lnTo>
                    <a:pt x="1862" y="1539"/>
                  </a:lnTo>
                  <a:lnTo>
                    <a:pt x="1929" y="1404"/>
                  </a:lnTo>
                  <a:lnTo>
                    <a:pt x="1918" y="1320"/>
                  </a:lnTo>
                  <a:lnTo>
                    <a:pt x="1880" y="1267"/>
                  </a:lnTo>
                  <a:lnTo>
                    <a:pt x="1808" y="1125"/>
                  </a:lnTo>
                  <a:lnTo>
                    <a:pt x="1754" y="1095"/>
                  </a:lnTo>
                  <a:lnTo>
                    <a:pt x="1699" y="1089"/>
                  </a:lnTo>
                  <a:lnTo>
                    <a:pt x="1666" y="1062"/>
                  </a:lnTo>
                  <a:lnTo>
                    <a:pt x="1646" y="1035"/>
                  </a:lnTo>
                  <a:lnTo>
                    <a:pt x="1628" y="962"/>
                  </a:lnTo>
                  <a:lnTo>
                    <a:pt x="1619" y="867"/>
                  </a:lnTo>
                  <a:lnTo>
                    <a:pt x="1623" y="831"/>
                  </a:lnTo>
                  <a:lnTo>
                    <a:pt x="1666" y="723"/>
                  </a:lnTo>
                  <a:lnTo>
                    <a:pt x="1664" y="708"/>
                  </a:lnTo>
                  <a:lnTo>
                    <a:pt x="1629" y="688"/>
                  </a:lnTo>
                  <a:lnTo>
                    <a:pt x="1740" y="585"/>
                  </a:lnTo>
                  <a:lnTo>
                    <a:pt x="1705" y="558"/>
                  </a:lnTo>
                  <a:lnTo>
                    <a:pt x="1702" y="516"/>
                  </a:lnTo>
                  <a:lnTo>
                    <a:pt x="1715" y="470"/>
                  </a:lnTo>
                  <a:lnTo>
                    <a:pt x="1790" y="380"/>
                  </a:lnTo>
                  <a:lnTo>
                    <a:pt x="1785" y="319"/>
                  </a:lnTo>
                  <a:lnTo>
                    <a:pt x="1758" y="217"/>
                  </a:lnTo>
                  <a:lnTo>
                    <a:pt x="1691" y="151"/>
                  </a:lnTo>
                  <a:lnTo>
                    <a:pt x="1625" y="127"/>
                  </a:lnTo>
                  <a:lnTo>
                    <a:pt x="1585" y="95"/>
                  </a:lnTo>
                  <a:lnTo>
                    <a:pt x="1549" y="17"/>
                  </a:lnTo>
                  <a:lnTo>
                    <a:pt x="1529" y="0"/>
                  </a:lnTo>
                  <a:lnTo>
                    <a:pt x="1440" y="17"/>
                  </a:lnTo>
                  <a:lnTo>
                    <a:pt x="1297" y="83"/>
                  </a:lnTo>
                  <a:lnTo>
                    <a:pt x="1205" y="91"/>
                  </a:lnTo>
                  <a:lnTo>
                    <a:pt x="1158" y="119"/>
                  </a:lnTo>
                  <a:lnTo>
                    <a:pt x="1117" y="167"/>
                  </a:lnTo>
                  <a:lnTo>
                    <a:pt x="1070" y="286"/>
                  </a:lnTo>
                  <a:lnTo>
                    <a:pt x="1055" y="441"/>
                  </a:lnTo>
                  <a:lnTo>
                    <a:pt x="1055" y="490"/>
                  </a:lnTo>
                  <a:lnTo>
                    <a:pt x="1064" y="578"/>
                  </a:lnTo>
                  <a:lnTo>
                    <a:pt x="1055" y="625"/>
                  </a:lnTo>
                  <a:lnTo>
                    <a:pt x="960" y="695"/>
                  </a:lnTo>
                  <a:lnTo>
                    <a:pt x="928" y="748"/>
                  </a:lnTo>
                  <a:lnTo>
                    <a:pt x="881" y="785"/>
                  </a:lnTo>
                  <a:lnTo>
                    <a:pt x="824" y="810"/>
                  </a:lnTo>
                  <a:lnTo>
                    <a:pt x="783" y="800"/>
                  </a:lnTo>
                  <a:lnTo>
                    <a:pt x="772" y="768"/>
                  </a:lnTo>
                  <a:lnTo>
                    <a:pt x="738" y="718"/>
                  </a:lnTo>
                  <a:lnTo>
                    <a:pt x="705" y="694"/>
                  </a:lnTo>
                  <a:lnTo>
                    <a:pt x="637" y="768"/>
                  </a:lnTo>
                  <a:lnTo>
                    <a:pt x="582" y="800"/>
                  </a:lnTo>
                  <a:lnTo>
                    <a:pt x="538" y="805"/>
                  </a:lnTo>
                  <a:lnTo>
                    <a:pt x="482" y="774"/>
                  </a:lnTo>
                  <a:lnTo>
                    <a:pt x="387" y="760"/>
                  </a:lnTo>
                  <a:lnTo>
                    <a:pt x="367" y="730"/>
                  </a:lnTo>
                  <a:lnTo>
                    <a:pt x="348" y="660"/>
                  </a:lnTo>
                  <a:lnTo>
                    <a:pt x="237" y="496"/>
                  </a:lnTo>
                  <a:lnTo>
                    <a:pt x="193" y="452"/>
                  </a:lnTo>
                  <a:lnTo>
                    <a:pt x="141" y="430"/>
                  </a:lnTo>
                  <a:lnTo>
                    <a:pt x="93" y="456"/>
                  </a:lnTo>
                  <a:lnTo>
                    <a:pt x="98" y="502"/>
                  </a:lnTo>
                  <a:lnTo>
                    <a:pt x="109" y="546"/>
                  </a:lnTo>
                  <a:lnTo>
                    <a:pt x="74" y="558"/>
                  </a:lnTo>
                  <a:lnTo>
                    <a:pt x="43" y="543"/>
                  </a:lnTo>
                  <a:lnTo>
                    <a:pt x="12" y="555"/>
                  </a:lnTo>
                  <a:lnTo>
                    <a:pt x="0" y="583"/>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grpSp>
      <p:grpSp>
        <p:nvGrpSpPr>
          <p:cNvPr id="16" name="Group 127"/>
          <p:cNvGrpSpPr>
            <a:grpSpLocks noChangeAspect="1"/>
          </p:cNvGrpSpPr>
          <p:nvPr/>
        </p:nvGrpSpPr>
        <p:grpSpPr bwMode="gray">
          <a:xfrm>
            <a:off x="4867789" y="3675957"/>
            <a:ext cx="525249" cy="1207572"/>
            <a:chOff x="2697" y="1244"/>
            <a:chExt cx="444" cy="1020"/>
          </a:xfrm>
          <a:solidFill>
            <a:srgbClr val="005EB8"/>
          </a:solidFill>
        </p:grpSpPr>
        <p:sp>
          <p:nvSpPr>
            <p:cNvPr id="109" name="Freeform 128"/>
            <p:cNvSpPr>
              <a:spLocks noChangeAspect="1"/>
            </p:cNvSpPr>
            <p:nvPr/>
          </p:nvSpPr>
          <p:spPr bwMode="gray">
            <a:xfrm>
              <a:off x="2874" y="2141"/>
              <a:ext cx="24" cy="68"/>
            </a:xfrm>
            <a:custGeom>
              <a:avLst/>
              <a:gdLst/>
              <a:ahLst/>
              <a:cxnLst>
                <a:cxn ang="0">
                  <a:pos x="0" y="409"/>
                </a:cxn>
                <a:cxn ang="0">
                  <a:pos x="30" y="373"/>
                </a:cxn>
                <a:cxn ang="0">
                  <a:pos x="46" y="330"/>
                </a:cxn>
                <a:cxn ang="0">
                  <a:pos x="59" y="266"/>
                </a:cxn>
                <a:cxn ang="0">
                  <a:pos x="100" y="149"/>
                </a:cxn>
                <a:cxn ang="0">
                  <a:pos x="126" y="33"/>
                </a:cxn>
                <a:cxn ang="0">
                  <a:pos x="138" y="14"/>
                </a:cxn>
                <a:cxn ang="0">
                  <a:pos x="140" y="0"/>
                </a:cxn>
                <a:cxn ang="0">
                  <a:pos x="122" y="17"/>
                </a:cxn>
                <a:cxn ang="0">
                  <a:pos x="108" y="45"/>
                </a:cxn>
                <a:cxn ang="0">
                  <a:pos x="73" y="166"/>
                </a:cxn>
                <a:cxn ang="0">
                  <a:pos x="53" y="197"/>
                </a:cxn>
                <a:cxn ang="0">
                  <a:pos x="20" y="266"/>
                </a:cxn>
                <a:cxn ang="0">
                  <a:pos x="10" y="320"/>
                </a:cxn>
                <a:cxn ang="0">
                  <a:pos x="0" y="409"/>
                </a:cxn>
              </a:cxnLst>
              <a:rect l="0" t="0" r="r" b="b"/>
              <a:pathLst>
                <a:path w="140" h="409">
                  <a:moveTo>
                    <a:pt x="0" y="409"/>
                  </a:moveTo>
                  <a:lnTo>
                    <a:pt x="30" y="373"/>
                  </a:lnTo>
                  <a:lnTo>
                    <a:pt x="46" y="330"/>
                  </a:lnTo>
                  <a:lnTo>
                    <a:pt x="59" y="266"/>
                  </a:lnTo>
                  <a:lnTo>
                    <a:pt x="100" y="149"/>
                  </a:lnTo>
                  <a:lnTo>
                    <a:pt x="126" y="33"/>
                  </a:lnTo>
                  <a:lnTo>
                    <a:pt x="138" y="14"/>
                  </a:lnTo>
                  <a:lnTo>
                    <a:pt x="140" y="0"/>
                  </a:lnTo>
                  <a:lnTo>
                    <a:pt x="122" y="17"/>
                  </a:lnTo>
                  <a:lnTo>
                    <a:pt x="108" y="45"/>
                  </a:lnTo>
                  <a:lnTo>
                    <a:pt x="73" y="166"/>
                  </a:lnTo>
                  <a:lnTo>
                    <a:pt x="53" y="197"/>
                  </a:lnTo>
                  <a:lnTo>
                    <a:pt x="20" y="266"/>
                  </a:lnTo>
                  <a:lnTo>
                    <a:pt x="10" y="320"/>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110" name="Freeform 129"/>
            <p:cNvSpPr>
              <a:spLocks noChangeAspect="1"/>
            </p:cNvSpPr>
            <p:nvPr/>
          </p:nvSpPr>
          <p:spPr bwMode="gray">
            <a:xfrm>
              <a:off x="2934" y="2105"/>
              <a:ext cx="30" cy="62"/>
            </a:xfrm>
            <a:custGeom>
              <a:avLst/>
              <a:gdLst/>
              <a:ahLst/>
              <a:cxnLst>
                <a:cxn ang="0">
                  <a:pos x="5" y="371"/>
                </a:cxn>
                <a:cxn ang="0">
                  <a:pos x="29" y="355"/>
                </a:cxn>
                <a:cxn ang="0">
                  <a:pos x="61" y="297"/>
                </a:cxn>
                <a:cxn ang="0">
                  <a:pos x="118" y="243"/>
                </a:cxn>
                <a:cxn ang="0">
                  <a:pos x="118" y="227"/>
                </a:cxn>
                <a:cxn ang="0">
                  <a:pos x="159" y="195"/>
                </a:cxn>
                <a:cxn ang="0">
                  <a:pos x="149" y="161"/>
                </a:cxn>
                <a:cxn ang="0">
                  <a:pos x="146" y="83"/>
                </a:cxn>
                <a:cxn ang="0">
                  <a:pos x="156" y="67"/>
                </a:cxn>
                <a:cxn ang="0">
                  <a:pos x="179" y="53"/>
                </a:cxn>
                <a:cxn ang="0">
                  <a:pos x="181" y="8"/>
                </a:cxn>
                <a:cxn ang="0">
                  <a:pos x="160" y="0"/>
                </a:cxn>
                <a:cxn ang="0">
                  <a:pos x="138" y="22"/>
                </a:cxn>
                <a:cxn ang="0">
                  <a:pos x="108" y="8"/>
                </a:cxn>
                <a:cxn ang="0">
                  <a:pos x="34" y="98"/>
                </a:cxn>
                <a:cxn ang="0">
                  <a:pos x="14" y="139"/>
                </a:cxn>
                <a:cxn ang="0">
                  <a:pos x="7" y="177"/>
                </a:cxn>
                <a:cxn ang="0">
                  <a:pos x="9" y="209"/>
                </a:cxn>
                <a:cxn ang="0">
                  <a:pos x="0" y="246"/>
                </a:cxn>
                <a:cxn ang="0">
                  <a:pos x="0" y="270"/>
                </a:cxn>
                <a:cxn ang="0">
                  <a:pos x="12" y="287"/>
                </a:cxn>
                <a:cxn ang="0">
                  <a:pos x="9" y="317"/>
                </a:cxn>
                <a:cxn ang="0">
                  <a:pos x="29" y="315"/>
                </a:cxn>
                <a:cxn ang="0">
                  <a:pos x="26" y="338"/>
                </a:cxn>
                <a:cxn ang="0">
                  <a:pos x="5" y="371"/>
                </a:cxn>
              </a:cxnLst>
              <a:rect l="0" t="0" r="r" b="b"/>
              <a:pathLst>
                <a:path w="181" h="371">
                  <a:moveTo>
                    <a:pt x="5" y="371"/>
                  </a:moveTo>
                  <a:lnTo>
                    <a:pt x="29" y="355"/>
                  </a:lnTo>
                  <a:lnTo>
                    <a:pt x="61" y="297"/>
                  </a:lnTo>
                  <a:lnTo>
                    <a:pt x="118" y="243"/>
                  </a:lnTo>
                  <a:lnTo>
                    <a:pt x="118" y="227"/>
                  </a:lnTo>
                  <a:lnTo>
                    <a:pt x="159" y="195"/>
                  </a:lnTo>
                  <a:lnTo>
                    <a:pt x="149" y="161"/>
                  </a:lnTo>
                  <a:lnTo>
                    <a:pt x="146" y="83"/>
                  </a:lnTo>
                  <a:lnTo>
                    <a:pt x="156" y="67"/>
                  </a:lnTo>
                  <a:lnTo>
                    <a:pt x="179" y="53"/>
                  </a:lnTo>
                  <a:lnTo>
                    <a:pt x="181" y="8"/>
                  </a:lnTo>
                  <a:lnTo>
                    <a:pt x="160" y="0"/>
                  </a:lnTo>
                  <a:lnTo>
                    <a:pt x="138" y="22"/>
                  </a:lnTo>
                  <a:lnTo>
                    <a:pt x="108" y="8"/>
                  </a:lnTo>
                  <a:lnTo>
                    <a:pt x="34" y="98"/>
                  </a:lnTo>
                  <a:lnTo>
                    <a:pt x="14" y="139"/>
                  </a:lnTo>
                  <a:lnTo>
                    <a:pt x="7" y="177"/>
                  </a:lnTo>
                  <a:lnTo>
                    <a:pt x="9" y="209"/>
                  </a:lnTo>
                  <a:lnTo>
                    <a:pt x="0" y="246"/>
                  </a:lnTo>
                  <a:lnTo>
                    <a:pt x="0" y="270"/>
                  </a:lnTo>
                  <a:lnTo>
                    <a:pt x="12" y="287"/>
                  </a:lnTo>
                  <a:lnTo>
                    <a:pt x="9" y="317"/>
                  </a:lnTo>
                  <a:lnTo>
                    <a:pt x="29" y="315"/>
                  </a:lnTo>
                  <a:lnTo>
                    <a:pt x="26" y="338"/>
                  </a:lnTo>
                  <a:lnTo>
                    <a:pt x="5" y="371"/>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111" name="Freeform 130"/>
            <p:cNvSpPr>
              <a:spLocks noChangeAspect="1"/>
            </p:cNvSpPr>
            <p:nvPr/>
          </p:nvSpPr>
          <p:spPr bwMode="gray">
            <a:xfrm>
              <a:off x="2697" y="1244"/>
              <a:ext cx="444" cy="1020"/>
            </a:xfrm>
            <a:custGeom>
              <a:avLst/>
              <a:gdLst/>
              <a:ahLst/>
              <a:cxnLst>
                <a:cxn ang="0">
                  <a:pos x="52" y="4997"/>
                </a:cxn>
                <a:cxn ang="0">
                  <a:pos x="99" y="5036"/>
                </a:cxn>
                <a:cxn ang="0">
                  <a:pos x="162" y="5205"/>
                </a:cxn>
                <a:cxn ang="0">
                  <a:pos x="212" y="5478"/>
                </a:cxn>
                <a:cxn ang="0">
                  <a:pos x="342" y="5737"/>
                </a:cxn>
                <a:cxn ang="0">
                  <a:pos x="338" y="5945"/>
                </a:cxn>
                <a:cxn ang="0">
                  <a:pos x="396" y="6107"/>
                </a:cxn>
                <a:cxn ang="0">
                  <a:pos x="632" y="5965"/>
                </a:cxn>
                <a:cxn ang="0">
                  <a:pos x="850" y="5834"/>
                </a:cxn>
                <a:cxn ang="0">
                  <a:pos x="1069" y="5538"/>
                </a:cxn>
                <a:cxn ang="0">
                  <a:pos x="1120" y="5250"/>
                </a:cxn>
                <a:cxn ang="0">
                  <a:pos x="1125" y="5141"/>
                </a:cxn>
                <a:cxn ang="0">
                  <a:pos x="1076" y="4960"/>
                </a:cxn>
                <a:cxn ang="0">
                  <a:pos x="1030" y="4886"/>
                </a:cxn>
                <a:cxn ang="0">
                  <a:pos x="1308" y="4774"/>
                </a:cxn>
                <a:cxn ang="0">
                  <a:pos x="1453" y="4639"/>
                </a:cxn>
                <a:cxn ang="0">
                  <a:pos x="1272" y="4632"/>
                </a:cxn>
                <a:cxn ang="0">
                  <a:pos x="1080" y="4546"/>
                </a:cxn>
                <a:cxn ang="0">
                  <a:pos x="1261" y="4544"/>
                </a:cxn>
                <a:cxn ang="0">
                  <a:pos x="1385" y="4599"/>
                </a:cxn>
                <a:cxn ang="0">
                  <a:pos x="1473" y="4243"/>
                </a:cxn>
                <a:cxn ang="0">
                  <a:pos x="1318" y="4104"/>
                </a:cxn>
                <a:cxn ang="0">
                  <a:pos x="1149" y="4283"/>
                </a:cxn>
                <a:cxn ang="0">
                  <a:pos x="1191" y="4205"/>
                </a:cxn>
                <a:cxn ang="0">
                  <a:pos x="1236" y="3956"/>
                </a:cxn>
                <a:cxn ang="0">
                  <a:pos x="1283" y="3655"/>
                </a:cxn>
                <a:cxn ang="0">
                  <a:pos x="1271" y="3277"/>
                </a:cxn>
                <a:cxn ang="0">
                  <a:pos x="1377" y="3172"/>
                </a:cxn>
                <a:cxn ang="0">
                  <a:pos x="1466" y="3136"/>
                </a:cxn>
                <a:cxn ang="0">
                  <a:pos x="1532" y="3015"/>
                </a:cxn>
                <a:cxn ang="0">
                  <a:pos x="1679" y="2854"/>
                </a:cxn>
                <a:cxn ang="0">
                  <a:pos x="1880" y="2742"/>
                </a:cxn>
                <a:cxn ang="0">
                  <a:pos x="2072" y="2476"/>
                </a:cxn>
                <a:cxn ang="0">
                  <a:pos x="2134" y="2382"/>
                </a:cxn>
                <a:cxn ang="0">
                  <a:pos x="2060" y="2214"/>
                </a:cxn>
                <a:cxn ang="0">
                  <a:pos x="2121" y="1966"/>
                </a:cxn>
                <a:cxn ang="0">
                  <a:pos x="2215" y="1874"/>
                </a:cxn>
                <a:cxn ang="0">
                  <a:pos x="2291" y="1838"/>
                </a:cxn>
                <a:cxn ang="0">
                  <a:pos x="2340" y="1714"/>
                </a:cxn>
                <a:cxn ang="0">
                  <a:pos x="2464" y="1764"/>
                </a:cxn>
                <a:cxn ang="0">
                  <a:pos x="2658" y="1676"/>
                </a:cxn>
                <a:cxn ang="0">
                  <a:pos x="2561" y="1104"/>
                </a:cxn>
                <a:cxn ang="0">
                  <a:pos x="2550" y="693"/>
                </a:cxn>
                <a:cxn ang="0">
                  <a:pos x="1970" y="19"/>
                </a:cxn>
                <a:cxn ang="0">
                  <a:pos x="1873" y="106"/>
                </a:cxn>
                <a:cxn ang="0">
                  <a:pos x="1831" y="360"/>
                </a:cxn>
                <a:cxn ang="0">
                  <a:pos x="1456" y="445"/>
                </a:cxn>
                <a:cxn ang="0">
                  <a:pos x="1253" y="553"/>
                </a:cxn>
                <a:cxn ang="0">
                  <a:pos x="1042" y="933"/>
                </a:cxn>
                <a:cxn ang="0">
                  <a:pos x="902" y="1359"/>
                </a:cxn>
                <a:cxn ang="0">
                  <a:pos x="724" y="1662"/>
                </a:cxn>
                <a:cxn ang="0">
                  <a:pos x="609" y="2391"/>
                </a:cxn>
                <a:cxn ang="0">
                  <a:pos x="388" y="2601"/>
                </a:cxn>
                <a:cxn ang="0">
                  <a:pos x="249" y="3026"/>
                </a:cxn>
                <a:cxn ang="0">
                  <a:pos x="208" y="3307"/>
                </a:cxn>
                <a:cxn ang="0">
                  <a:pos x="322" y="3859"/>
                </a:cxn>
                <a:cxn ang="0">
                  <a:pos x="277" y="4262"/>
                </a:cxn>
                <a:cxn ang="0">
                  <a:pos x="119" y="4637"/>
                </a:cxn>
              </a:cxnLst>
              <a:rect l="0" t="0" r="r" b="b"/>
              <a:pathLst>
                <a:path w="2666" h="6121">
                  <a:moveTo>
                    <a:pt x="24" y="4716"/>
                  </a:moveTo>
                  <a:lnTo>
                    <a:pt x="0" y="4764"/>
                  </a:lnTo>
                  <a:lnTo>
                    <a:pt x="0" y="4802"/>
                  </a:lnTo>
                  <a:lnTo>
                    <a:pt x="19" y="4956"/>
                  </a:lnTo>
                  <a:lnTo>
                    <a:pt x="27" y="4976"/>
                  </a:lnTo>
                  <a:lnTo>
                    <a:pt x="45" y="4981"/>
                  </a:lnTo>
                  <a:lnTo>
                    <a:pt x="52" y="4997"/>
                  </a:lnTo>
                  <a:lnTo>
                    <a:pt x="54" y="5025"/>
                  </a:lnTo>
                  <a:lnTo>
                    <a:pt x="50" y="5039"/>
                  </a:lnTo>
                  <a:lnTo>
                    <a:pt x="72" y="5012"/>
                  </a:lnTo>
                  <a:lnTo>
                    <a:pt x="79" y="4984"/>
                  </a:lnTo>
                  <a:lnTo>
                    <a:pt x="95" y="5001"/>
                  </a:lnTo>
                  <a:lnTo>
                    <a:pt x="83" y="5037"/>
                  </a:lnTo>
                  <a:lnTo>
                    <a:pt x="99" y="5036"/>
                  </a:lnTo>
                  <a:lnTo>
                    <a:pt x="108" y="5044"/>
                  </a:lnTo>
                  <a:lnTo>
                    <a:pt x="91" y="5058"/>
                  </a:lnTo>
                  <a:lnTo>
                    <a:pt x="63" y="5095"/>
                  </a:lnTo>
                  <a:lnTo>
                    <a:pt x="122" y="5117"/>
                  </a:lnTo>
                  <a:lnTo>
                    <a:pt x="133" y="5154"/>
                  </a:lnTo>
                  <a:lnTo>
                    <a:pt x="122" y="5216"/>
                  </a:lnTo>
                  <a:lnTo>
                    <a:pt x="162" y="5205"/>
                  </a:lnTo>
                  <a:lnTo>
                    <a:pt x="171" y="5250"/>
                  </a:lnTo>
                  <a:lnTo>
                    <a:pt x="146" y="5282"/>
                  </a:lnTo>
                  <a:lnTo>
                    <a:pt x="158" y="5338"/>
                  </a:lnTo>
                  <a:lnTo>
                    <a:pt x="154" y="5382"/>
                  </a:lnTo>
                  <a:lnTo>
                    <a:pt x="185" y="5383"/>
                  </a:lnTo>
                  <a:lnTo>
                    <a:pt x="203" y="5434"/>
                  </a:lnTo>
                  <a:lnTo>
                    <a:pt x="212" y="5478"/>
                  </a:lnTo>
                  <a:lnTo>
                    <a:pt x="234" y="5546"/>
                  </a:lnTo>
                  <a:lnTo>
                    <a:pt x="275" y="5583"/>
                  </a:lnTo>
                  <a:lnTo>
                    <a:pt x="295" y="5627"/>
                  </a:lnTo>
                  <a:lnTo>
                    <a:pt x="338" y="5656"/>
                  </a:lnTo>
                  <a:lnTo>
                    <a:pt x="365" y="5694"/>
                  </a:lnTo>
                  <a:lnTo>
                    <a:pt x="365" y="5724"/>
                  </a:lnTo>
                  <a:lnTo>
                    <a:pt x="342" y="5737"/>
                  </a:lnTo>
                  <a:lnTo>
                    <a:pt x="315" y="5733"/>
                  </a:lnTo>
                  <a:lnTo>
                    <a:pt x="308" y="5747"/>
                  </a:lnTo>
                  <a:lnTo>
                    <a:pt x="336" y="5806"/>
                  </a:lnTo>
                  <a:lnTo>
                    <a:pt x="306" y="5805"/>
                  </a:lnTo>
                  <a:lnTo>
                    <a:pt x="281" y="5792"/>
                  </a:lnTo>
                  <a:lnTo>
                    <a:pt x="279" y="5817"/>
                  </a:lnTo>
                  <a:lnTo>
                    <a:pt x="338" y="5945"/>
                  </a:lnTo>
                  <a:lnTo>
                    <a:pt x="367" y="5988"/>
                  </a:lnTo>
                  <a:lnTo>
                    <a:pt x="381" y="6023"/>
                  </a:lnTo>
                  <a:lnTo>
                    <a:pt x="369" y="6044"/>
                  </a:lnTo>
                  <a:lnTo>
                    <a:pt x="365" y="6086"/>
                  </a:lnTo>
                  <a:lnTo>
                    <a:pt x="355" y="6091"/>
                  </a:lnTo>
                  <a:lnTo>
                    <a:pt x="349" y="6109"/>
                  </a:lnTo>
                  <a:lnTo>
                    <a:pt x="396" y="6107"/>
                  </a:lnTo>
                  <a:lnTo>
                    <a:pt x="439" y="6121"/>
                  </a:lnTo>
                  <a:lnTo>
                    <a:pt x="507" y="6095"/>
                  </a:lnTo>
                  <a:lnTo>
                    <a:pt x="570" y="6093"/>
                  </a:lnTo>
                  <a:lnTo>
                    <a:pt x="609" y="6111"/>
                  </a:lnTo>
                  <a:lnTo>
                    <a:pt x="627" y="6095"/>
                  </a:lnTo>
                  <a:lnTo>
                    <a:pt x="642" y="6044"/>
                  </a:lnTo>
                  <a:lnTo>
                    <a:pt x="632" y="5965"/>
                  </a:lnTo>
                  <a:lnTo>
                    <a:pt x="650" y="5912"/>
                  </a:lnTo>
                  <a:lnTo>
                    <a:pt x="673" y="5869"/>
                  </a:lnTo>
                  <a:lnTo>
                    <a:pt x="708" y="5882"/>
                  </a:lnTo>
                  <a:lnTo>
                    <a:pt x="724" y="5843"/>
                  </a:lnTo>
                  <a:lnTo>
                    <a:pt x="763" y="5819"/>
                  </a:lnTo>
                  <a:lnTo>
                    <a:pt x="816" y="5821"/>
                  </a:lnTo>
                  <a:lnTo>
                    <a:pt x="850" y="5834"/>
                  </a:lnTo>
                  <a:lnTo>
                    <a:pt x="891" y="5823"/>
                  </a:lnTo>
                  <a:lnTo>
                    <a:pt x="936" y="5836"/>
                  </a:lnTo>
                  <a:lnTo>
                    <a:pt x="979" y="5836"/>
                  </a:lnTo>
                  <a:lnTo>
                    <a:pt x="996" y="5765"/>
                  </a:lnTo>
                  <a:lnTo>
                    <a:pt x="1030" y="5679"/>
                  </a:lnTo>
                  <a:lnTo>
                    <a:pt x="1064" y="5616"/>
                  </a:lnTo>
                  <a:lnTo>
                    <a:pt x="1069" y="5538"/>
                  </a:lnTo>
                  <a:lnTo>
                    <a:pt x="1084" y="5490"/>
                  </a:lnTo>
                  <a:lnTo>
                    <a:pt x="1080" y="5437"/>
                  </a:lnTo>
                  <a:lnTo>
                    <a:pt x="1096" y="5393"/>
                  </a:lnTo>
                  <a:lnTo>
                    <a:pt x="1116" y="5354"/>
                  </a:lnTo>
                  <a:lnTo>
                    <a:pt x="1114" y="5313"/>
                  </a:lnTo>
                  <a:lnTo>
                    <a:pt x="1098" y="5289"/>
                  </a:lnTo>
                  <a:lnTo>
                    <a:pt x="1120" y="5250"/>
                  </a:lnTo>
                  <a:lnTo>
                    <a:pt x="1114" y="5218"/>
                  </a:lnTo>
                  <a:lnTo>
                    <a:pt x="1096" y="5192"/>
                  </a:lnTo>
                  <a:lnTo>
                    <a:pt x="1092" y="5173"/>
                  </a:lnTo>
                  <a:lnTo>
                    <a:pt x="1096" y="5156"/>
                  </a:lnTo>
                  <a:lnTo>
                    <a:pt x="1119" y="5168"/>
                  </a:lnTo>
                  <a:lnTo>
                    <a:pt x="1136" y="5165"/>
                  </a:lnTo>
                  <a:lnTo>
                    <a:pt x="1125" y="5141"/>
                  </a:lnTo>
                  <a:lnTo>
                    <a:pt x="1127" y="5125"/>
                  </a:lnTo>
                  <a:lnTo>
                    <a:pt x="1139" y="5103"/>
                  </a:lnTo>
                  <a:lnTo>
                    <a:pt x="1136" y="5085"/>
                  </a:lnTo>
                  <a:lnTo>
                    <a:pt x="1145" y="5022"/>
                  </a:lnTo>
                  <a:lnTo>
                    <a:pt x="1141" y="5003"/>
                  </a:lnTo>
                  <a:lnTo>
                    <a:pt x="1112" y="4978"/>
                  </a:lnTo>
                  <a:lnTo>
                    <a:pt x="1076" y="4960"/>
                  </a:lnTo>
                  <a:lnTo>
                    <a:pt x="1084" y="4956"/>
                  </a:lnTo>
                  <a:lnTo>
                    <a:pt x="1119" y="4968"/>
                  </a:lnTo>
                  <a:lnTo>
                    <a:pt x="1154" y="4962"/>
                  </a:lnTo>
                  <a:lnTo>
                    <a:pt x="1163" y="4945"/>
                  </a:lnTo>
                  <a:lnTo>
                    <a:pt x="1127" y="4912"/>
                  </a:lnTo>
                  <a:lnTo>
                    <a:pt x="1024" y="4898"/>
                  </a:lnTo>
                  <a:lnTo>
                    <a:pt x="1030" y="4886"/>
                  </a:lnTo>
                  <a:lnTo>
                    <a:pt x="1114" y="4877"/>
                  </a:lnTo>
                  <a:lnTo>
                    <a:pt x="1161" y="4892"/>
                  </a:lnTo>
                  <a:lnTo>
                    <a:pt x="1188" y="4879"/>
                  </a:lnTo>
                  <a:lnTo>
                    <a:pt x="1195" y="4845"/>
                  </a:lnTo>
                  <a:lnTo>
                    <a:pt x="1244" y="4843"/>
                  </a:lnTo>
                  <a:lnTo>
                    <a:pt x="1287" y="4800"/>
                  </a:lnTo>
                  <a:lnTo>
                    <a:pt x="1308" y="4774"/>
                  </a:lnTo>
                  <a:lnTo>
                    <a:pt x="1308" y="4729"/>
                  </a:lnTo>
                  <a:lnTo>
                    <a:pt x="1338" y="4737"/>
                  </a:lnTo>
                  <a:lnTo>
                    <a:pt x="1338" y="4782"/>
                  </a:lnTo>
                  <a:lnTo>
                    <a:pt x="1383" y="4778"/>
                  </a:lnTo>
                  <a:lnTo>
                    <a:pt x="1410" y="4731"/>
                  </a:lnTo>
                  <a:lnTo>
                    <a:pt x="1463" y="4686"/>
                  </a:lnTo>
                  <a:lnTo>
                    <a:pt x="1453" y="4639"/>
                  </a:lnTo>
                  <a:lnTo>
                    <a:pt x="1471" y="4657"/>
                  </a:lnTo>
                  <a:lnTo>
                    <a:pt x="1495" y="4657"/>
                  </a:lnTo>
                  <a:lnTo>
                    <a:pt x="1495" y="4634"/>
                  </a:lnTo>
                  <a:lnTo>
                    <a:pt x="1518" y="4616"/>
                  </a:lnTo>
                  <a:lnTo>
                    <a:pt x="1514" y="4598"/>
                  </a:lnTo>
                  <a:lnTo>
                    <a:pt x="1318" y="4640"/>
                  </a:lnTo>
                  <a:lnTo>
                    <a:pt x="1272" y="4632"/>
                  </a:lnTo>
                  <a:lnTo>
                    <a:pt x="1254" y="4645"/>
                  </a:lnTo>
                  <a:lnTo>
                    <a:pt x="1244" y="4620"/>
                  </a:lnTo>
                  <a:lnTo>
                    <a:pt x="1222" y="4599"/>
                  </a:lnTo>
                  <a:lnTo>
                    <a:pt x="1132" y="4560"/>
                  </a:lnTo>
                  <a:lnTo>
                    <a:pt x="1080" y="4569"/>
                  </a:lnTo>
                  <a:lnTo>
                    <a:pt x="1059" y="4557"/>
                  </a:lnTo>
                  <a:lnTo>
                    <a:pt x="1080" y="4546"/>
                  </a:lnTo>
                  <a:lnTo>
                    <a:pt x="1096" y="4522"/>
                  </a:lnTo>
                  <a:lnTo>
                    <a:pt x="1120" y="4528"/>
                  </a:lnTo>
                  <a:lnTo>
                    <a:pt x="1149" y="4520"/>
                  </a:lnTo>
                  <a:lnTo>
                    <a:pt x="1195" y="4526"/>
                  </a:lnTo>
                  <a:lnTo>
                    <a:pt x="1201" y="4522"/>
                  </a:lnTo>
                  <a:lnTo>
                    <a:pt x="1236" y="4557"/>
                  </a:lnTo>
                  <a:lnTo>
                    <a:pt x="1261" y="4544"/>
                  </a:lnTo>
                  <a:lnTo>
                    <a:pt x="1263" y="4530"/>
                  </a:lnTo>
                  <a:lnTo>
                    <a:pt x="1287" y="4551"/>
                  </a:lnTo>
                  <a:lnTo>
                    <a:pt x="1318" y="4561"/>
                  </a:lnTo>
                  <a:lnTo>
                    <a:pt x="1328" y="4539"/>
                  </a:lnTo>
                  <a:lnTo>
                    <a:pt x="1340" y="4551"/>
                  </a:lnTo>
                  <a:lnTo>
                    <a:pt x="1355" y="4591"/>
                  </a:lnTo>
                  <a:lnTo>
                    <a:pt x="1385" y="4599"/>
                  </a:lnTo>
                  <a:lnTo>
                    <a:pt x="1504" y="4536"/>
                  </a:lnTo>
                  <a:lnTo>
                    <a:pt x="1544" y="4468"/>
                  </a:lnTo>
                  <a:lnTo>
                    <a:pt x="1563" y="4452"/>
                  </a:lnTo>
                  <a:lnTo>
                    <a:pt x="1576" y="4388"/>
                  </a:lnTo>
                  <a:lnTo>
                    <a:pt x="1553" y="4332"/>
                  </a:lnTo>
                  <a:lnTo>
                    <a:pt x="1506" y="4298"/>
                  </a:lnTo>
                  <a:lnTo>
                    <a:pt x="1473" y="4243"/>
                  </a:lnTo>
                  <a:lnTo>
                    <a:pt x="1502" y="4242"/>
                  </a:lnTo>
                  <a:lnTo>
                    <a:pt x="1500" y="4228"/>
                  </a:lnTo>
                  <a:lnTo>
                    <a:pt x="1418" y="4190"/>
                  </a:lnTo>
                  <a:lnTo>
                    <a:pt x="1414" y="4154"/>
                  </a:lnTo>
                  <a:lnTo>
                    <a:pt x="1398" y="4117"/>
                  </a:lnTo>
                  <a:lnTo>
                    <a:pt x="1335" y="4127"/>
                  </a:lnTo>
                  <a:lnTo>
                    <a:pt x="1318" y="4104"/>
                  </a:lnTo>
                  <a:lnTo>
                    <a:pt x="1310" y="4087"/>
                  </a:lnTo>
                  <a:lnTo>
                    <a:pt x="1297" y="4084"/>
                  </a:lnTo>
                  <a:lnTo>
                    <a:pt x="1297" y="4101"/>
                  </a:lnTo>
                  <a:lnTo>
                    <a:pt x="1272" y="4170"/>
                  </a:lnTo>
                  <a:lnTo>
                    <a:pt x="1242" y="4211"/>
                  </a:lnTo>
                  <a:lnTo>
                    <a:pt x="1174" y="4264"/>
                  </a:lnTo>
                  <a:lnTo>
                    <a:pt x="1149" y="4283"/>
                  </a:lnTo>
                  <a:lnTo>
                    <a:pt x="1116" y="4283"/>
                  </a:lnTo>
                  <a:lnTo>
                    <a:pt x="1071" y="4295"/>
                  </a:lnTo>
                  <a:lnTo>
                    <a:pt x="1043" y="4286"/>
                  </a:lnTo>
                  <a:lnTo>
                    <a:pt x="1076" y="4264"/>
                  </a:lnTo>
                  <a:lnTo>
                    <a:pt x="1120" y="4256"/>
                  </a:lnTo>
                  <a:lnTo>
                    <a:pt x="1154" y="4221"/>
                  </a:lnTo>
                  <a:lnTo>
                    <a:pt x="1191" y="4205"/>
                  </a:lnTo>
                  <a:lnTo>
                    <a:pt x="1254" y="4148"/>
                  </a:lnTo>
                  <a:lnTo>
                    <a:pt x="1265" y="4111"/>
                  </a:lnTo>
                  <a:lnTo>
                    <a:pt x="1265" y="4063"/>
                  </a:lnTo>
                  <a:lnTo>
                    <a:pt x="1234" y="4057"/>
                  </a:lnTo>
                  <a:lnTo>
                    <a:pt x="1248" y="4027"/>
                  </a:lnTo>
                  <a:lnTo>
                    <a:pt x="1250" y="3990"/>
                  </a:lnTo>
                  <a:lnTo>
                    <a:pt x="1236" y="3956"/>
                  </a:lnTo>
                  <a:lnTo>
                    <a:pt x="1225" y="3852"/>
                  </a:lnTo>
                  <a:lnTo>
                    <a:pt x="1229" y="3784"/>
                  </a:lnTo>
                  <a:lnTo>
                    <a:pt x="1215" y="3701"/>
                  </a:lnTo>
                  <a:lnTo>
                    <a:pt x="1220" y="3675"/>
                  </a:lnTo>
                  <a:lnTo>
                    <a:pt x="1231" y="3644"/>
                  </a:lnTo>
                  <a:lnTo>
                    <a:pt x="1227" y="3623"/>
                  </a:lnTo>
                  <a:lnTo>
                    <a:pt x="1283" y="3655"/>
                  </a:lnTo>
                  <a:lnTo>
                    <a:pt x="1285" y="3623"/>
                  </a:lnTo>
                  <a:lnTo>
                    <a:pt x="1271" y="3542"/>
                  </a:lnTo>
                  <a:lnTo>
                    <a:pt x="1285" y="3463"/>
                  </a:lnTo>
                  <a:lnTo>
                    <a:pt x="1306" y="3396"/>
                  </a:lnTo>
                  <a:lnTo>
                    <a:pt x="1279" y="3361"/>
                  </a:lnTo>
                  <a:lnTo>
                    <a:pt x="1268" y="3329"/>
                  </a:lnTo>
                  <a:lnTo>
                    <a:pt x="1271" y="3277"/>
                  </a:lnTo>
                  <a:lnTo>
                    <a:pt x="1330" y="3310"/>
                  </a:lnTo>
                  <a:lnTo>
                    <a:pt x="1333" y="3299"/>
                  </a:lnTo>
                  <a:lnTo>
                    <a:pt x="1348" y="3288"/>
                  </a:lnTo>
                  <a:lnTo>
                    <a:pt x="1371" y="3255"/>
                  </a:lnTo>
                  <a:lnTo>
                    <a:pt x="1373" y="3244"/>
                  </a:lnTo>
                  <a:lnTo>
                    <a:pt x="1369" y="3233"/>
                  </a:lnTo>
                  <a:lnTo>
                    <a:pt x="1377" y="3172"/>
                  </a:lnTo>
                  <a:lnTo>
                    <a:pt x="1362" y="3132"/>
                  </a:lnTo>
                  <a:lnTo>
                    <a:pt x="1364" y="3100"/>
                  </a:lnTo>
                  <a:lnTo>
                    <a:pt x="1373" y="3136"/>
                  </a:lnTo>
                  <a:lnTo>
                    <a:pt x="1408" y="3164"/>
                  </a:lnTo>
                  <a:lnTo>
                    <a:pt x="1420" y="3158"/>
                  </a:lnTo>
                  <a:lnTo>
                    <a:pt x="1441" y="3122"/>
                  </a:lnTo>
                  <a:lnTo>
                    <a:pt x="1466" y="3136"/>
                  </a:lnTo>
                  <a:lnTo>
                    <a:pt x="1471" y="3106"/>
                  </a:lnTo>
                  <a:lnTo>
                    <a:pt x="1486" y="3086"/>
                  </a:lnTo>
                  <a:lnTo>
                    <a:pt x="1443" y="3067"/>
                  </a:lnTo>
                  <a:lnTo>
                    <a:pt x="1473" y="3069"/>
                  </a:lnTo>
                  <a:lnTo>
                    <a:pt x="1505" y="3046"/>
                  </a:lnTo>
                  <a:lnTo>
                    <a:pt x="1503" y="3031"/>
                  </a:lnTo>
                  <a:lnTo>
                    <a:pt x="1532" y="3015"/>
                  </a:lnTo>
                  <a:lnTo>
                    <a:pt x="1535" y="2979"/>
                  </a:lnTo>
                  <a:lnTo>
                    <a:pt x="1556" y="2970"/>
                  </a:lnTo>
                  <a:lnTo>
                    <a:pt x="1560" y="2926"/>
                  </a:lnTo>
                  <a:lnTo>
                    <a:pt x="1584" y="2922"/>
                  </a:lnTo>
                  <a:lnTo>
                    <a:pt x="1622" y="2929"/>
                  </a:lnTo>
                  <a:lnTo>
                    <a:pt x="1665" y="2894"/>
                  </a:lnTo>
                  <a:lnTo>
                    <a:pt x="1679" y="2854"/>
                  </a:lnTo>
                  <a:lnTo>
                    <a:pt x="1730" y="2812"/>
                  </a:lnTo>
                  <a:lnTo>
                    <a:pt x="1758" y="2836"/>
                  </a:lnTo>
                  <a:lnTo>
                    <a:pt x="1796" y="2808"/>
                  </a:lnTo>
                  <a:lnTo>
                    <a:pt x="1808" y="2773"/>
                  </a:lnTo>
                  <a:lnTo>
                    <a:pt x="1837" y="2749"/>
                  </a:lnTo>
                  <a:lnTo>
                    <a:pt x="1864" y="2758"/>
                  </a:lnTo>
                  <a:lnTo>
                    <a:pt x="1880" y="2742"/>
                  </a:lnTo>
                  <a:lnTo>
                    <a:pt x="1925" y="2714"/>
                  </a:lnTo>
                  <a:lnTo>
                    <a:pt x="1945" y="2682"/>
                  </a:lnTo>
                  <a:lnTo>
                    <a:pt x="1970" y="2669"/>
                  </a:lnTo>
                  <a:lnTo>
                    <a:pt x="1999" y="2609"/>
                  </a:lnTo>
                  <a:lnTo>
                    <a:pt x="2008" y="2575"/>
                  </a:lnTo>
                  <a:lnTo>
                    <a:pt x="2051" y="2525"/>
                  </a:lnTo>
                  <a:lnTo>
                    <a:pt x="2072" y="2476"/>
                  </a:lnTo>
                  <a:lnTo>
                    <a:pt x="2098" y="2432"/>
                  </a:lnTo>
                  <a:lnTo>
                    <a:pt x="2115" y="2411"/>
                  </a:lnTo>
                  <a:lnTo>
                    <a:pt x="2119" y="2432"/>
                  </a:lnTo>
                  <a:lnTo>
                    <a:pt x="2115" y="2469"/>
                  </a:lnTo>
                  <a:lnTo>
                    <a:pt x="2148" y="2420"/>
                  </a:lnTo>
                  <a:lnTo>
                    <a:pt x="2154" y="2401"/>
                  </a:lnTo>
                  <a:lnTo>
                    <a:pt x="2134" y="2382"/>
                  </a:lnTo>
                  <a:lnTo>
                    <a:pt x="2132" y="2360"/>
                  </a:lnTo>
                  <a:lnTo>
                    <a:pt x="2078" y="2305"/>
                  </a:lnTo>
                  <a:lnTo>
                    <a:pt x="2072" y="2281"/>
                  </a:lnTo>
                  <a:lnTo>
                    <a:pt x="2081" y="2274"/>
                  </a:lnTo>
                  <a:lnTo>
                    <a:pt x="2076" y="2247"/>
                  </a:lnTo>
                  <a:lnTo>
                    <a:pt x="2058" y="2225"/>
                  </a:lnTo>
                  <a:lnTo>
                    <a:pt x="2060" y="2214"/>
                  </a:lnTo>
                  <a:lnTo>
                    <a:pt x="2076" y="2197"/>
                  </a:lnTo>
                  <a:lnTo>
                    <a:pt x="2081" y="2173"/>
                  </a:lnTo>
                  <a:lnTo>
                    <a:pt x="2115" y="2157"/>
                  </a:lnTo>
                  <a:lnTo>
                    <a:pt x="2150" y="2066"/>
                  </a:lnTo>
                  <a:lnTo>
                    <a:pt x="2154" y="2042"/>
                  </a:lnTo>
                  <a:lnTo>
                    <a:pt x="2117" y="1975"/>
                  </a:lnTo>
                  <a:lnTo>
                    <a:pt x="2121" y="1966"/>
                  </a:lnTo>
                  <a:lnTo>
                    <a:pt x="2162" y="1939"/>
                  </a:lnTo>
                  <a:lnTo>
                    <a:pt x="2164" y="1911"/>
                  </a:lnTo>
                  <a:lnTo>
                    <a:pt x="2179" y="1907"/>
                  </a:lnTo>
                  <a:lnTo>
                    <a:pt x="2211" y="1921"/>
                  </a:lnTo>
                  <a:lnTo>
                    <a:pt x="2222" y="1915"/>
                  </a:lnTo>
                  <a:lnTo>
                    <a:pt x="2227" y="1891"/>
                  </a:lnTo>
                  <a:lnTo>
                    <a:pt x="2215" y="1874"/>
                  </a:lnTo>
                  <a:lnTo>
                    <a:pt x="2252" y="1869"/>
                  </a:lnTo>
                  <a:lnTo>
                    <a:pt x="2256" y="1849"/>
                  </a:lnTo>
                  <a:lnTo>
                    <a:pt x="2215" y="1791"/>
                  </a:lnTo>
                  <a:lnTo>
                    <a:pt x="2215" y="1776"/>
                  </a:lnTo>
                  <a:lnTo>
                    <a:pt x="2258" y="1808"/>
                  </a:lnTo>
                  <a:lnTo>
                    <a:pt x="2277" y="1838"/>
                  </a:lnTo>
                  <a:lnTo>
                    <a:pt x="2291" y="1838"/>
                  </a:lnTo>
                  <a:lnTo>
                    <a:pt x="2287" y="1776"/>
                  </a:lnTo>
                  <a:lnTo>
                    <a:pt x="2290" y="1785"/>
                  </a:lnTo>
                  <a:lnTo>
                    <a:pt x="2304" y="1776"/>
                  </a:lnTo>
                  <a:lnTo>
                    <a:pt x="2310" y="1699"/>
                  </a:lnTo>
                  <a:lnTo>
                    <a:pt x="2324" y="1694"/>
                  </a:lnTo>
                  <a:lnTo>
                    <a:pt x="2340" y="1694"/>
                  </a:lnTo>
                  <a:lnTo>
                    <a:pt x="2340" y="1714"/>
                  </a:lnTo>
                  <a:lnTo>
                    <a:pt x="2353" y="1733"/>
                  </a:lnTo>
                  <a:lnTo>
                    <a:pt x="2370" y="1742"/>
                  </a:lnTo>
                  <a:lnTo>
                    <a:pt x="2387" y="1691"/>
                  </a:lnTo>
                  <a:lnTo>
                    <a:pt x="2408" y="1707"/>
                  </a:lnTo>
                  <a:lnTo>
                    <a:pt x="2430" y="1745"/>
                  </a:lnTo>
                  <a:lnTo>
                    <a:pt x="2443" y="1745"/>
                  </a:lnTo>
                  <a:lnTo>
                    <a:pt x="2464" y="1764"/>
                  </a:lnTo>
                  <a:lnTo>
                    <a:pt x="2482" y="1719"/>
                  </a:lnTo>
                  <a:lnTo>
                    <a:pt x="2579" y="1711"/>
                  </a:lnTo>
                  <a:lnTo>
                    <a:pt x="2613" y="1732"/>
                  </a:lnTo>
                  <a:lnTo>
                    <a:pt x="2636" y="1760"/>
                  </a:lnTo>
                  <a:lnTo>
                    <a:pt x="2651" y="1732"/>
                  </a:lnTo>
                  <a:lnTo>
                    <a:pt x="2666" y="1722"/>
                  </a:lnTo>
                  <a:lnTo>
                    <a:pt x="2658" y="1676"/>
                  </a:lnTo>
                  <a:lnTo>
                    <a:pt x="2601" y="1550"/>
                  </a:lnTo>
                  <a:lnTo>
                    <a:pt x="2588" y="1472"/>
                  </a:lnTo>
                  <a:lnTo>
                    <a:pt x="2603" y="1409"/>
                  </a:lnTo>
                  <a:lnTo>
                    <a:pt x="2636" y="1356"/>
                  </a:lnTo>
                  <a:lnTo>
                    <a:pt x="2640" y="1322"/>
                  </a:lnTo>
                  <a:lnTo>
                    <a:pt x="2640" y="1272"/>
                  </a:lnTo>
                  <a:lnTo>
                    <a:pt x="2561" y="1104"/>
                  </a:lnTo>
                  <a:lnTo>
                    <a:pt x="2552" y="1041"/>
                  </a:lnTo>
                  <a:lnTo>
                    <a:pt x="2574" y="966"/>
                  </a:lnTo>
                  <a:lnTo>
                    <a:pt x="2568" y="910"/>
                  </a:lnTo>
                  <a:lnTo>
                    <a:pt x="2550" y="884"/>
                  </a:lnTo>
                  <a:lnTo>
                    <a:pt x="2543" y="831"/>
                  </a:lnTo>
                  <a:lnTo>
                    <a:pt x="2543" y="752"/>
                  </a:lnTo>
                  <a:lnTo>
                    <a:pt x="2550" y="693"/>
                  </a:lnTo>
                  <a:lnTo>
                    <a:pt x="2568" y="645"/>
                  </a:lnTo>
                  <a:lnTo>
                    <a:pt x="2560" y="620"/>
                  </a:lnTo>
                  <a:lnTo>
                    <a:pt x="2437" y="406"/>
                  </a:lnTo>
                  <a:lnTo>
                    <a:pt x="2370" y="346"/>
                  </a:lnTo>
                  <a:lnTo>
                    <a:pt x="2238" y="305"/>
                  </a:lnTo>
                  <a:lnTo>
                    <a:pt x="2123" y="191"/>
                  </a:lnTo>
                  <a:lnTo>
                    <a:pt x="1970" y="19"/>
                  </a:lnTo>
                  <a:lnTo>
                    <a:pt x="1961" y="1"/>
                  </a:lnTo>
                  <a:lnTo>
                    <a:pt x="1951" y="1"/>
                  </a:lnTo>
                  <a:lnTo>
                    <a:pt x="1866" y="0"/>
                  </a:lnTo>
                  <a:lnTo>
                    <a:pt x="1845" y="11"/>
                  </a:lnTo>
                  <a:lnTo>
                    <a:pt x="1851" y="46"/>
                  </a:lnTo>
                  <a:lnTo>
                    <a:pt x="1868" y="66"/>
                  </a:lnTo>
                  <a:lnTo>
                    <a:pt x="1873" y="106"/>
                  </a:lnTo>
                  <a:lnTo>
                    <a:pt x="1866" y="141"/>
                  </a:lnTo>
                  <a:lnTo>
                    <a:pt x="1851" y="160"/>
                  </a:lnTo>
                  <a:lnTo>
                    <a:pt x="1837" y="218"/>
                  </a:lnTo>
                  <a:lnTo>
                    <a:pt x="1814" y="257"/>
                  </a:lnTo>
                  <a:lnTo>
                    <a:pt x="1818" y="296"/>
                  </a:lnTo>
                  <a:lnTo>
                    <a:pt x="1855" y="331"/>
                  </a:lnTo>
                  <a:lnTo>
                    <a:pt x="1831" y="360"/>
                  </a:lnTo>
                  <a:lnTo>
                    <a:pt x="1798" y="370"/>
                  </a:lnTo>
                  <a:lnTo>
                    <a:pt x="1636" y="313"/>
                  </a:lnTo>
                  <a:lnTo>
                    <a:pt x="1521" y="300"/>
                  </a:lnTo>
                  <a:lnTo>
                    <a:pt x="1486" y="305"/>
                  </a:lnTo>
                  <a:lnTo>
                    <a:pt x="1466" y="321"/>
                  </a:lnTo>
                  <a:lnTo>
                    <a:pt x="1449" y="357"/>
                  </a:lnTo>
                  <a:lnTo>
                    <a:pt x="1456" y="445"/>
                  </a:lnTo>
                  <a:lnTo>
                    <a:pt x="1449" y="480"/>
                  </a:lnTo>
                  <a:lnTo>
                    <a:pt x="1429" y="560"/>
                  </a:lnTo>
                  <a:lnTo>
                    <a:pt x="1394" y="621"/>
                  </a:lnTo>
                  <a:lnTo>
                    <a:pt x="1379" y="615"/>
                  </a:lnTo>
                  <a:lnTo>
                    <a:pt x="1343" y="568"/>
                  </a:lnTo>
                  <a:lnTo>
                    <a:pt x="1298" y="543"/>
                  </a:lnTo>
                  <a:lnTo>
                    <a:pt x="1253" y="553"/>
                  </a:lnTo>
                  <a:lnTo>
                    <a:pt x="1182" y="626"/>
                  </a:lnTo>
                  <a:lnTo>
                    <a:pt x="1150" y="667"/>
                  </a:lnTo>
                  <a:lnTo>
                    <a:pt x="1135" y="731"/>
                  </a:lnTo>
                  <a:lnTo>
                    <a:pt x="1128" y="779"/>
                  </a:lnTo>
                  <a:lnTo>
                    <a:pt x="1105" y="818"/>
                  </a:lnTo>
                  <a:lnTo>
                    <a:pt x="1054" y="883"/>
                  </a:lnTo>
                  <a:lnTo>
                    <a:pt x="1042" y="933"/>
                  </a:lnTo>
                  <a:lnTo>
                    <a:pt x="1090" y="1018"/>
                  </a:lnTo>
                  <a:lnTo>
                    <a:pt x="1097" y="1066"/>
                  </a:lnTo>
                  <a:lnTo>
                    <a:pt x="1087" y="1098"/>
                  </a:lnTo>
                  <a:lnTo>
                    <a:pt x="1064" y="1143"/>
                  </a:lnTo>
                  <a:lnTo>
                    <a:pt x="1015" y="1194"/>
                  </a:lnTo>
                  <a:lnTo>
                    <a:pt x="991" y="1246"/>
                  </a:lnTo>
                  <a:lnTo>
                    <a:pt x="902" y="1359"/>
                  </a:lnTo>
                  <a:lnTo>
                    <a:pt x="880" y="1420"/>
                  </a:lnTo>
                  <a:lnTo>
                    <a:pt x="871" y="1493"/>
                  </a:lnTo>
                  <a:lnTo>
                    <a:pt x="853" y="1541"/>
                  </a:lnTo>
                  <a:lnTo>
                    <a:pt x="788" y="1591"/>
                  </a:lnTo>
                  <a:lnTo>
                    <a:pt x="745" y="1591"/>
                  </a:lnTo>
                  <a:lnTo>
                    <a:pt x="720" y="1608"/>
                  </a:lnTo>
                  <a:lnTo>
                    <a:pt x="724" y="1662"/>
                  </a:lnTo>
                  <a:lnTo>
                    <a:pt x="724" y="1744"/>
                  </a:lnTo>
                  <a:lnTo>
                    <a:pt x="720" y="1850"/>
                  </a:lnTo>
                  <a:lnTo>
                    <a:pt x="686" y="2040"/>
                  </a:lnTo>
                  <a:lnTo>
                    <a:pt x="625" y="2177"/>
                  </a:lnTo>
                  <a:lnTo>
                    <a:pt x="550" y="2295"/>
                  </a:lnTo>
                  <a:lnTo>
                    <a:pt x="556" y="2332"/>
                  </a:lnTo>
                  <a:lnTo>
                    <a:pt x="609" y="2391"/>
                  </a:lnTo>
                  <a:lnTo>
                    <a:pt x="634" y="2434"/>
                  </a:lnTo>
                  <a:lnTo>
                    <a:pt x="632" y="2508"/>
                  </a:lnTo>
                  <a:lnTo>
                    <a:pt x="624" y="2551"/>
                  </a:lnTo>
                  <a:lnTo>
                    <a:pt x="586" y="2597"/>
                  </a:lnTo>
                  <a:lnTo>
                    <a:pt x="533" y="2595"/>
                  </a:lnTo>
                  <a:lnTo>
                    <a:pt x="467" y="2579"/>
                  </a:lnTo>
                  <a:lnTo>
                    <a:pt x="388" y="2601"/>
                  </a:lnTo>
                  <a:lnTo>
                    <a:pt x="325" y="2643"/>
                  </a:lnTo>
                  <a:lnTo>
                    <a:pt x="233" y="2757"/>
                  </a:lnTo>
                  <a:lnTo>
                    <a:pt x="210" y="2816"/>
                  </a:lnTo>
                  <a:lnTo>
                    <a:pt x="194" y="2888"/>
                  </a:lnTo>
                  <a:lnTo>
                    <a:pt x="206" y="2954"/>
                  </a:lnTo>
                  <a:lnTo>
                    <a:pt x="230" y="3006"/>
                  </a:lnTo>
                  <a:lnTo>
                    <a:pt x="249" y="3026"/>
                  </a:lnTo>
                  <a:lnTo>
                    <a:pt x="225" y="3062"/>
                  </a:lnTo>
                  <a:lnTo>
                    <a:pt x="218" y="3109"/>
                  </a:lnTo>
                  <a:lnTo>
                    <a:pt x="208" y="3145"/>
                  </a:lnTo>
                  <a:lnTo>
                    <a:pt x="208" y="3217"/>
                  </a:lnTo>
                  <a:lnTo>
                    <a:pt x="195" y="3250"/>
                  </a:lnTo>
                  <a:lnTo>
                    <a:pt x="195" y="3295"/>
                  </a:lnTo>
                  <a:lnTo>
                    <a:pt x="208" y="3307"/>
                  </a:lnTo>
                  <a:lnTo>
                    <a:pt x="223" y="3364"/>
                  </a:lnTo>
                  <a:lnTo>
                    <a:pt x="218" y="3522"/>
                  </a:lnTo>
                  <a:lnTo>
                    <a:pt x="223" y="3600"/>
                  </a:lnTo>
                  <a:lnTo>
                    <a:pt x="257" y="3656"/>
                  </a:lnTo>
                  <a:lnTo>
                    <a:pt x="334" y="3713"/>
                  </a:lnTo>
                  <a:lnTo>
                    <a:pt x="345" y="3792"/>
                  </a:lnTo>
                  <a:lnTo>
                    <a:pt x="322" y="3859"/>
                  </a:lnTo>
                  <a:lnTo>
                    <a:pt x="284" y="3902"/>
                  </a:lnTo>
                  <a:lnTo>
                    <a:pt x="230" y="3925"/>
                  </a:lnTo>
                  <a:lnTo>
                    <a:pt x="218" y="3949"/>
                  </a:lnTo>
                  <a:lnTo>
                    <a:pt x="257" y="3997"/>
                  </a:lnTo>
                  <a:lnTo>
                    <a:pt x="289" y="4120"/>
                  </a:lnTo>
                  <a:lnTo>
                    <a:pt x="259" y="4231"/>
                  </a:lnTo>
                  <a:lnTo>
                    <a:pt x="277" y="4262"/>
                  </a:lnTo>
                  <a:lnTo>
                    <a:pt x="271" y="4319"/>
                  </a:lnTo>
                  <a:lnTo>
                    <a:pt x="248" y="4359"/>
                  </a:lnTo>
                  <a:lnTo>
                    <a:pt x="146" y="4399"/>
                  </a:lnTo>
                  <a:lnTo>
                    <a:pt x="146" y="4449"/>
                  </a:lnTo>
                  <a:lnTo>
                    <a:pt x="99" y="4530"/>
                  </a:lnTo>
                  <a:lnTo>
                    <a:pt x="104" y="4591"/>
                  </a:lnTo>
                  <a:lnTo>
                    <a:pt x="119" y="4637"/>
                  </a:lnTo>
                  <a:lnTo>
                    <a:pt x="91" y="4778"/>
                  </a:lnTo>
                  <a:lnTo>
                    <a:pt x="61" y="4798"/>
                  </a:lnTo>
                  <a:lnTo>
                    <a:pt x="45" y="4767"/>
                  </a:lnTo>
                  <a:lnTo>
                    <a:pt x="34" y="4817"/>
                  </a:lnTo>
                  <a:lnTo>
                    <a:pt x="34" y="4732"/>
                  </a:lnTo>
                  <a:lnTo>
                    <a:pt x="24" y="4716"/>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grpSp>
      <p:sp>
        <p:nvSpPr>
          <p:cNvPr id="17" name="Freeform 131"/>
          <p:cNvSpPr>
            <a:spLocks noChangeAspect="1"/>
          </p:cNvSpPr>
          <p:nvPr/>
        </p:nvSpPr>
        <p:spPr bwMode="gray">
          <a:xfrm>
            <a:off x="4535368" y="5148721"/>
            <a:ext cx="138410" cy="118390"/>
          </a:xfrm>
          <a:custGeom>
            <a:avLst/>
            <a:gdLst/>
            <a:ahLst/>
            <a:cxnLst>
              <a:cxn ang="0">
                <a:pos x="594" y="594"/>
              </a:cxn>
              <a:cxn ang="0">
                <a:pos x="562" y="600"/>
              </a:cxn>
              <a:cxn ang="0">
                <a:pos x="521" y="591"/>
              </a:cxn>
              <a:cxn ang="0">
                <a:pos x="492" y="565"/>
              </a:cxn>
              <a:cxn ang="0">
                <a:pos x="449" y="542"/>
              </a:cxn>
              <a:cxn ang="0">
                <a:pos x="459" y="521"/>
              </a:cxn>
              <a:cxn ang="0">
                <a:pos x="440" y="511"/>
              </a:cxn>
              <a:cxn ang="0">
                <a:pos x="440" y="423"/>
              </a:cxn>
              <a:cxn ang="0">
                <a:pos x="418" y="423"/>
              </a:cxn>
              <a:cxn ang="0">
                <a:pos x="393" y="453"/>
              </a:cxn>
              <a:cxn ang="0">
                <a:pos x="377" y="480"/>
              </a:cxn>
              <a:cxn ang="0">
                <a:pos x="339" y="480"/>
              </a:cxn>
              <a:cxn ang="0">
                <a:pos x="303" y="466"/>
              </a:cxn>
              <a:cxn ang="0">
                <a:pos x="293" y="406"/>
              </a:cxn>
              <a:cxn ang="0">
                <a:pos x="285" y="376"/>
              </a:cxn>
              <a:cxn ang="0">
                <a:pos x="265" y="355"/>
              </a:cxn>
              <a:cxn ang="0">
                <a:pos x="217" y="341"/>
              </a:cxn>
              <a:cxn ang="0">
                <a:pos x="166" y="309"/>
              </a:cxn>
              <a:cxn ang="0">
                <a:pos x="127" y="298"/>
              </a:cxn>
              <a:cxn ang="0">
                <a:pos x="93" y="228"/>
              </a:cxn>
              <a:cxn ang="0">
                <a:pos x="52" y="233"/>
              </a:cxn>
              <a:cxn ang="0">
                <a:pos x="9" y="213"/>
              </a:cxn>
              <a:cxn ang="0">
                <a:pos x="0" y="178"/>
              </a:cxn>
              <a:cxn ang="0">
                <a:pos x="0" y="118"/>
              </a:cxn>
              <a:cxn ang="0">
                <a:pos x="0" y="104"/>
              </a:cxn>
              <a:cxn ang="0">
                <a:pos x="87" y="55"/>
              </a:cxn>
              <a:cxn ang="0">
                <a:pos x="123" y="38"/>
              </a:cxn>
              <a:cxn ang="0">
                <a:pos x="150" y="34"/>
              </a:cxn>
              <a:cxn ang="0">
                <a:pos x="150" y="38"/>
              </a:cxn>
              <a:cxn ang="0">
                <a:pos x="213" y="73"/>
              </a:cxn>
              <a:cxn ang="0">
                <a:pos x="285" y="50"/>
              </a:cxn>
              <a:cxn ang="0">
                <a:pos x="341" y="14"/>
              </a:cxn>
              <a:cxn ang="0">
                <a:pos x="384" y="3"/>
              </a:cxn>
              <a:cxn ang="0">
                <a:pos x="443" y="0"/>
              </a:cxn>
              <a:cxn ang="0">
                <a:pos x="463" y="22"/>
              </a:cxn>
              <a:cxn ang="0">
                <a:pos x="474" y="22"/>
              </a:cxn>
              <a:cxn ang="0">
                <a:pos x="483" y="46"/>
              </a:cxn>
              <a:cxn ang="0">
                <a:pos x="512" y="64"/>
              </a:cxn>
              <a:cxn ang="0">
                <a:pos x="549" y="66"/>
              </a:cxn>
              <a:cxn ang="0">
                <a:pos x="578" y="86"/>
              </a:cxn>
              <a:cxn ang="0">
                <a:pos x="580" y="125"/>
              </a:cxn>
              <a:cxn ang="0">
                <a:pos x="576" y="165"/>
              </a:cxn>
              <a:cxn ang="0">
                <a:pos x="582" y="204"/>
              </a:cxn>
              <a:cxn ang="0">
                <a:pos x="613" y="226"/>
              </a:cxn>
              <a:cxn ang="0">
                <a:pos x="654" y="226"/>
              </a:cxn>
              <a:cxn ang="0">
                <a:pos x="673" y="251"/>
              </a:cxn>
              <a:cxn ang="0">
                <a:pos x="680" y="289"/>
              </a:cxn>
              <a:cxn ang="0">
                <a:pos x="701" y="323"/>
              </a:cxn>
              <a:cxn ang="0">
                <a:pos x="701" y="353"/>
              </a:cxn>
              <a:cxn ang="0">
                <a:pos x="662" y="414"/>
              </a:cxn>
              <a:cxn ang="0">
                <a:pos x="637" y="415"/>
              </a:cxn>
              <a:cxn ang="0">
                <a:pos x="601" y="442"/>
              </a:cxn>
              <a:cxn ang="0">
                <a:pos x="578" y="490"/>
              </a:cxn>
              <a:cxn ang="0">
                <a:pos x="594" y="537"/>
              </a:cxn>
              <a:cxn ang="0">
                <a:pos x="594" y="594"/>
              </a:cxn>
            </a:cxnLst>
            <a:rect l="0" t="0" r="r" b="b"/>
            <a:pathLst>
              <a:path w="701" h="600">
                <a:moveTo>
                  <a:pt x="594" y="594"/>
                </a:moveTo>
                <a:lnTo>
                  <a:pt x="562" y="600"/>
                </a:lnTo>
                <a:lnTo>
                  <a:pt x="521" y="591"/>
                </a:lnTo>
                <a:lnTo>
                  <a:pt x="492" y="565"/>
                </a:lnTo>
                <a:lnTo>
                  <a:pt x="449" y="542"/>
                </a:lnTo>
                <a:lnTo>
                  <a:pt x="459" y="521"/>
                </a:lnTo>
                <a:lnTo>
                  <a:pt x="440" y="511"/>
                </a:lnTo>
                <a:lnTo>
                  <a:pt x="440" y="423"/>
                </a:lnTo>
                <a:lnTo>
                  <a:pt x="418" y="423"/>
                </a:lnTo>
                <a:lnTo>
                  <a:pt x="393" y="453"/>
                </a:lnTo>
                <a:lnTo>
                  <a:pt x="377" y="480"/>
                </a:lnTo>
                <a:lnTo>
                  <a:pt x="339" y="480"/>
                </a:lnTo>
                <a:lnTo>
                  <a:pt x="303" y="466"/>
                </a:lnTo>
                <a:lnTo>
                  <a:pt x="293" y="406"/>
                </a:lnTo>
                <a:lnTo>
                  <a:pt x="285" y="376"/>
                </a:lnTo>
                <a:lnTo>
                  <a:pt x="265" y="355"/>
                </a:lnTo>
                <a:lnTo>
                  <a:pt x="217" y="341"/>
                </a:lnTo>
                <a:lnTo>
                  <a:pt x="166" y="309"/>
                </a:lnTo>
                <a:lnTo>
                  <a:pt x="127" y="298"/>
                </a:lnTo>
                <a:lnTo>
                  <a:pt x="93" y="228"/>
                </a:lnTo>
                <a:lnTo>
                  <a:pt x="52" y="233"/>
                </a:lnTo>
                <a:lnTo>
                  <a:pt x="9" y="213"/>
                </a:lnTo>
                <a:lnTo>
                  <a:pt x="0" y="178"/>
                </a:lnTo>
                <a:lnTo>
                  <a:pt x="0" y="118"/>
                </a:lnTo>
                <a:lnTo>
                  <a:pt x="0" y="104"/>
                </a:lnTo>
                <a:lnTo>
                  <a:pt x="87" y="55"/>
                </a:lnTo>
                <a:lnTo>
                  <a:pt x="123" y="38"/>
                </a:lnTo>
                <a:lnTo>
                  <a:pt x="150" y="34"/>
                </a:lnTo>
                <a:lnTo>
                  <a:pt x="150" y="38"/>
                </a:lnTo>
                <a:lnTo>
                  <a:pt x="213" y="73"/>
                </a:lnTo>
                <a:lnTo>
                  <a:pt x="285" y="50"/>
                </a:lnTo>
                <a:lnTo>
                  <a:pt x="341" y="14"/>
                </a:lnTo>
                <a:lnTo>
                  <a:pt x="384" y="3"/>
                </a:lnTo>
                <a:lnTo>
                  <a:pt x="443" y="0"/>
                </a:lnTo>
                <a:lnTo>
                  <a:pt x="463" y="22"/>
                </a:lnTo>
                <a:lnTo>
                  <a:pt x="474" y="22"/>
                </a:lnTo>
                <a:lnTo>
                  <a:pt x="483" y="46"/>
                </a:lnTo>
                <a:lnTo>
                  <a:pt x="512" y="64"/>
                </a:lnTo>
                <a:lnTo>
                  <a:pt x="549" y="66"/>
                </a:lnTo>
                <a:lnTo>
                  <a:pt x="578" y="86"/>
                </a:lnTo>
                <a:lnTo>
                  <a:pt x="580" y="125"/>
                </a:lnTo>
                <a:lnTo>
                  <a:pt x="576" y="165"/>
                </a:lnTo>
                <a:lnTo>
                  <a:pt x="582" y="204"/>
                </a:lnTo>
                <a:lnTo>
                  <a:pt x="613" y="226"/>
                </a:lnTo>
                <a:lnTo>
                  <a:pt x="654" y="226"/>
                </a:lnTo>
                <a:lnTo>
                  <a:pt x="673" y="251"/>
                </a:lnTo>
                <a:lnTo>
                  <a:pt x="680" y="289"/>
                </a:lnTo>
                <a:lnTo>
                  <a:pt x="701" y="323"/>
                </a:lnTo>
                <a:lnTo>
                  <a:pt x="701" y="353"/>
                </a:lnTo>
                <a:lnTo>
                  <a:pt x="662" y="414"/>
                </a:lnTo>
                <a:lnTo>
                  <a:pt x="637" y="415"/>
                </a:lnTo>
                <a:lnTo>
                  <a:pt x="601" y="442"/>
                </a:lnTo>
                <a:lnTo>
                  <a:pt x="578" y="490"/>
                </a:lnTo>
                <a:lnTo>
                  <a:pt x="594" y="537"/>
                </a:lnTo>
                <a:lnTo>
                  <a:pt x="594" y="594"/>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grpSp>
        <p:nvGrpSpPr>
          <p:cNvPr id="18" name="Group 132"/>
          <p:cNvGrpSpPr>
            <a:grpSpLocks noChangeAspect="1"/>
          </p:cNvGrpSpPr>
          <p:nvPr/>
        </p:nvGrpSpPr>
        <p:grpSpPr bwMode="gray">
          <a:xfrm>
            <a:off x="4692701" y="5418651"/>
            <a:ext cx="474379" cy="563534"/>
            <a:chOff x="2549" y="2716"/>
            <a:chExt cx="401" cy="476"/>
          </a:xfrm>
          <a:solidFill>
            <a:srgbClr val="005EB8"/>
          </a:solidFill>
        </p:grpSpPr>
        <p:sp>
          <p:nvSpPr>
            <p:cNvPr id="106" name="Freeform 133"/>
            <p:cNvSpPr>
              <a:spLocks noChangeAspect="1"/>
            </p:cNvSpPr>
            <p:nvPr/>
          </p:nvSpPr>
          <p:spPr bwMode="gray">
            <a:xfrm>
              <a:off x="2549" y="2716"/>
              <a:ext cx="401" cy="423"/>
            </a:xfrm>
            <a:custGeom>
              <a:avLst/>
              <a:gdLst/>
              <a:ahLst/>
              <a:cxnLst>
                <a:cxn ang="0">
                  <a:pos x="729" y="141"/>
                </a:cxn>
                <a:cxn ang="0">
                  <a:pos x="697" y="215"/>
                </a:cxn>
                <a:cxn ang="0">
                  <a:pos x="549" y="193"/>
                </a:cxn>
                <a:cxn ang="0">
                  <a:pos x="465" y="330"/>
                </a:cxn>
                <a:cxn ang="0">
                  <a:pos x="366" y="269"/>
                </a:cxn>
                <a:cxn ang="0">
                  <a:pos x="279" y="282"/>
                </a:cxn>
                <a:cxn ang="0">
                  <a:pos x="86" y="354"/>
                </a:cxn>
                <a:cxn ang="0">
                  <a:pos x="18" y="398"/>
                </a:cxn>
                <a:cxn ang="0">
                  <a:pos x="7" y="582"/>
                </a:cxn>
                <a:cxn ang="0">
                  <a:pos x="41" y="658"/>
                </a:cxn>
                <a:cxn ang="0">
                  <a:pos x="50" y="805"/>
                </a:cxn>
                <a:cxn ang="0">
                  <a:pos x="176" y="909"/>
                </a:cxn>
                <a:cxn ang="0">
                  <a:pos x="237" y="944"/>
                </a:cxn>
                <a:cxn ang="0">
                  <a:pos x="355" y="832"/>
                </a:cxn>
                <a:cxn ang="0">
                  <a:pos x="494" y="788"/>
                </a:cxn>
                <a:cxn ang="0">
                  <a:pos x="727" y="966"/>
                </a:cxn>
                <a:cxn ang="0">
                  <a:pos x="862" y="1241"/>
                </a:cxn>
                <a:cxn ang="0">
                  <a:pos x="967" y="1332"/>
                </a:cxn>
                <a:cxn ang="0">
                  <a:pos x="1157" y="1530"/>
                </a:cxn>
                <a:cxn ang="0">
                  <a:pos x="1415" y="1652"/>
                </a:cxn>
                <a:cxn ang="0">
                  <a:pos x="1569" y="1785"/>
                </a:cxn>
                <a:cxn ang="0">
                  <a:pos x="1659" y="1819"/>
                </a:cxn>
                <a:cxn ang="0">
                  <a:pos x="1700" y="1936"/>
                </a:cxn>
                <a:cxn ang="0">
                  <a:pos x="1800" y="1965"/>
                </a:cxn>
                <a:cxn ang="0">
                  <a:pos x="1860" y="2082"/>
                </a:cxn>
                <a:cxn ang="0">
                  <a:pos x="1894" y="2325"/>
                </a:cxn>
                <a:cxn ang="0">
                  <a:pos x="1837" y="2463"/>
                </a:cxn>
                <a:cxn ang="0">
                  <a:pos x="1851" y="2538"/>
                </a:cxn>
                <a:cxn ang="0">
                  <a:pos x="1948" y="2463"/>
                </a:cxn>
                <a:cxn ang="0">
                  <a:pos x="2018" y="2396"/>
                </a:cxn>
                <a:cxn ang="0">
                  <a:pos x="2099" y="2265"/>
                </a:cxn>
                <a:cxn ang="0">
                  <a:pos x="2120" y="2181"/>
                </a:cxn>
                <a:cxn ang="0">
                  <a:pos x="2047" y="2078"/>
                </a:cxn>
                <a:cxn ang="0">
                  <a:pos x="2058" y="1903"/>
                </a:cxn>
                <a:cxn ang="0">
                  <a:pos x="2255" y="1909"/>
                </a:cxn>
                <a:cxn ang="0">
                  <a:pos x="2378" y="2031"/>
                </a:cxn>
                <a:cxn ang="0">
                  <a:pos x="2372" y="1902"/>
                </a:cxn>
                <a:cxn ang="0">
                  <a:pos x="2134" y="1710"/>
                </a:cxn>
                <a:cxn ang="0">
                  <a:pos x="1903" y="1603"/>
                </a:cxn>
                <a:cxn ang="0">
                  <a:pos x="1899" y="1541"/>
                </a:cxn>
                <a:cxn ang="0">
                  <a:pos x="1867" y="1463"/>
                </a:cxn>
                <a:cxn ang="0">
                  <a:pos x="1739" y="1471"/>
                </a:cxn>
                <a:cxn ang="0">
                  <a:pos x="1633" y="1422"/>
                </a:cxn>
                <a:cxn ang="0">
                  <a:pos x="1511" y="1287"/>
                </a:cxn>
                <a:cxn ang="0">
                  <a:pos x="1425" y="1061"/>
                </a:cxn>
                <a:cxn ang="0">
                  <a:pos x="1351" y="980"/>
                </a:cxn>
                <a:cxn ang="0">
                  <a:pos x="1173" y="854"/>
                </a:cxn>
                <a:cxn ang="0">
                  <a:pos x="1147" y="656"/>
                </a:cxn>
                <a:cxn ang="0">
                  <a:pos x="1136" y="579"/>
                </a:cxn>
                <a:cxn ang="0">
                  <a:pos x="1188" y="465"/>
                </a:cxn>
                <a:cxn ang="0">
                  <a:pos x="1366" y="410"/>
                </a:cxn>
                <a:cxn ang="0">
                  <a:pos x="1415" y="447"/>
                </a:cxn>
                <a:cxn ang="0">
                  <a:pos x="1468" y="442"/>
                </a:cxn>
                <a:cxn ang="0">
                  <a:pos x="1441" y="385"/>
                </a:cxn>
                <a:cxn ang="0">
                  <a:pos x="1384" y="311"/>
                </a:cxn>
                <a:cxn ang="0">
                  <a:pos x="1368" y="253"/>
                </a:cxn>
                <a:cxn ang="0">
                  <a:pos x="1386" y="169"/>
                </a:cxn>
                <a:cxn ang="0">
                  <a:pos x="1170" y="110"/>
                </a:cxn>
                <a:cxn ang="0">
                  <a:pos x="1106" y="6"/>
                </a:cxn>
                <a:cxn ang="0">
                  <a:pos x="1019" y="24"/>
                </a:cxn>
                <a:cxn ang="0">
                  <a:pos x="801" y="79"/>
                </a:cxn>
              </a:cxnLst>
              <a:rect l="0" t="0" r="r" b="b"/>
              <a:pathLst>
                <a:path w="2406" h="2539">
                  <a:moveTo>
                    <a:pt x="753" y="65"/>
                  </a:moveTo>
                  <a:lnTo>
                    <a:pt x="741" y="104"/>
                  </a:lnTo>
                  <a:lnTo>
                    <a:pt x="744" y="129"/>
                  </a:lnTo>
                  <a:lnTo>
                    <a:pt x="729" y="141"/>
                  </a:lnTo>
                  <a:lnTo>
                    <a:pt x="688" y="142"/>
                  </a:lnTo>
                  <a:lnTo>
                    <a:pt x="682" y="166"/>
                  </a:lnTo>
                  <a:lnTo>
                    <a:pt x="686" y="193"/>
                  </a:lnTo>
                  <a:lnTo>
                    <a:pt x="697" y="215"/>
                  </a:lnTo>
                  <a:lnTo>
                    <a:pt x="690" y="233"/>
                  </a:lnTo>
                  <a:lnTo>
                    <a:pt x="613" y="215"/>
                  </a:lnTo>
                  <a:lnTo>
                    <a:pt x="571" y="214"/>
                  </a:lnTo>
                  <a:lnTo>
                    <a:pt x="549" y="193"/>
                  </a:lnTo>
                  <a:lnTo>
                    <a:pt x="521" y="181"/>
                  </a:lnTo>
                  <a:lnTo>
                    <a:pt x="513" y="221"/>
                  </a:lnTo>
                  <a:lnTo>
                    <a:pt x="473" y="293"/>
                  </a:lnTo>
                  <a:lnTo>
                    <a:pt x="465" y="330"/>
                  </a:lnTo>
                  <a:lnTo>
                    <a:pt x="456" y="345"/>
                  </a:lnTo>
                  <a:lnTo>
                    <a:pt x="431" y="330"/>
                  </a:lnTo>
                  <a:lnTo>
                    <a:pt x="409" y="299"/>
                  </a:lnTo>
                  <a:lnTo>
                    <a:pt x="366" y="269"/>
                  </a:lnTo>
                  <a:lnTo>
                    <a:pt x="342" y="197"/>
                  </a:lnTo>
                  <a:lnTo>
                    <a:pt x="301" y="220"/>
                  </a:lnTo>
                  <a:lnTo>
                    <a:pt x="279" y="248"/>
                  </a:lnTo>
                  <a:lnTo>
                    <a:pt x="279" y="282"/>
                  </a:lnTo>
                  <a:lnTo>
                    <a:pt x="266" y="299"/>
                  </a:lnTo>
                  <a:lnTo>
                    <a:pt x="225" y="335"/>
                  </a:lnTo>
                  <a:lnTo>
                    <a:pt x="178" y="332"/>
                  </a:lnTo>
                  <a:lnTo>
                    <a:pt x="86" y="354"/>
                  </a:lnTo>
                  <a:lnTo>
                    <a:pt x="54" y="357"/>
                  </a:lnTo>
                  <a:lnTo>
                    <a:pt x="16" y="359"/>
                  </a:lnTo>
                  <a:lnTo>
                    <a:pt x="14" y="377"/>
                  </a:lnTo>
                  <a:lnTo>
                    <a:pt x="18" y="398"/>
                  </a:lnTo>
                  <a:lnTo>
                    <a:pt x="59" y="493"/>
                  </a:lnTo>
                  <a:lnTo>
                    <a:pt x="68" y="527"/>
                  </a:lnTo>
                  <a:lnTo>
                    <a:pt x="27" y="557"/>
                  </a:lnTo>
                  <a:lnTo>
                    <a:pt x="7" y="582"/>
                  </a:lnTo>
                  <a:lnTo>
                    <a:pt x="0" y="612"/>
                  </a:lnTo>
                  <a:lnTo>
                    <a:pt x="2" y="631"/>
                  </a:lnTo>
                  <a:lnTo>
                    <a:pt x="9" y="647"/>
                  </a:lnTo>
                  <a:lnTo>
                    <a:pt x="41" y="658"/>
                  </a:lnTo>
                  <a:lnTo>
                    <a:pt x="43" y="688"/>
                  </a:lnTo>
                  <a:lnTo>
                    <a:pt x="37" y="723"/>
                  </a:lnTo>
                  <a:lnTo>
                    <a:pt x="39" y="764"/>
                  </a:lnTo>
                  <a:lnTo>
                    <a:pt x="50" y="805"/>
                  </a:lnTo>
                  <a:lnTo>
                    <a:pt x="72" y="836"/>
                  </a:lnTo>
                  <a:lnTo>
                    <a:pt x="164" y="848"/>
                  </a:lnTo>
                  <a:lnTo>
                    <a:pt x="176" y="877"/>
                  </a:lnTo>
                  <a:lnTo>
                    <a:pt x="176" y="909"/>
                  </a:lnTo>
                  <a:lnTo>
                    <a:pt x="169" y="933"/>
                  </a:lnTo>
                  <a:lnTo>
                    <a:pt x="172" y="946"/>
                  </a:lnTo>
                  <a:lnTo>
                    <a:pt x="203" y="948"/>
                  </a:lnTo>
                  <a:lnTo>
                    <a:pt x="237" y="944"/>
                  </a:lnTo>
                  <a:lnTo>
                    <a:pt x="295" y="917"/>
                  </a:lnTo>
                  <a:lnTo>
                    <a:pt x="301" y="890"/>
                  </a:lnTo>
                  <a:lnTo>
                    <a:pt x="336" y="841"/>
                  </a:lnTo>
                  <a:lnTo>
                    <a:pt x="355" y="832"/>
                  </a:lnTo>
                  <a:lnTo>
                    <a:pt x="361" y="809"/>
                  </a:lnTo>
                  <a:lnTo>
                    <a:pt x="426" y="780"/>
                  </a:lnTo>
                  <a:lnTo>
                    <a:pt x="459" y="780"/>
                  </a:lnTo>
                  <a:lnTo>
                    <a:pt x="494" y="788"/>
                  </a:lnTo>
                  <a:lnTo>
                    <a:pt x="646" y="877"/>
                  </a:lnTo>
                  <a:lnTo>
                    <a:pt x="709" y="903"/>
                  </a:lnTo>
                  <a:lnTo>
                    <a:pt x="719" y="922"/>
                  </a:lnTo>
                  <a:lnTo>
                    <a:pt x="727" y="966"/>
                  </a:lnTo>
                  <a:lnTo>
                    <a:pt x="775" y="1095"/>
                  </a:lnTo>
                  <a:lnTo>
                    <a:pt x="787" y="1138"/>
                  </a:lnTo>
                  <a:lnTo>
                    <a:pt x="784" y="1165"/>
                  </a:lnTo>
                  <a:lnTo>
                    <a:pt x="862" y="1241"/>
                  </a:lnTo>
                  <a:lnTo>
                    <a:pt x="897" y="1287"/>
                  </a:lnTo>
                  <a:lnTo>
                    <a:pt x="911" y="1343"/>
                  </a:lnTo>
                  <a:lnTo>
                    <a:pt x="940" y="1332"/>
                  </a:lnTo>
                  <a:lnTo>
                    <a:pt x="967" y="1332"/>
                  </a:lnTo>
                  <a:lnTo>
                    <a:pt x="1002" y="1359"/>
                  </a:lnTo>
                  <a:lnTo>
                    <a:pt x="1053" y="1435"/>
                  </a:lnTo>
                  <a:lnTo>
                    <a:pt x="1089" y="1441"/>
                  </a:lnTo>
                  <a:lnTo>
                    <a:pt x="1157" y="1530"/>
                  </a:lnTo>
                  <a:lnTo>
                    <a:pt x="1204" y="1580"/>
                  </a:lnTo>
                  <a:lnTo>
                    <a:pt x="1296" y="1654"/>
                  </a:lnTo>
                  <a:lnTo>
                    <a:pt x="1316" y="1648"/>
                  </a:lnTo>
                  <a:lnTo>
                    <a:pt x="1415" y="1652"/>
                  </a:lnTo>
                  <a:lnTo>
                    <a:pt x="1439" y="1658"/>
                  </a:lnTo>
                  <a:lnTo>
                    <a:pt x="1493" y="1721"/>
                  </a:lnTo>
                  <a:lnTo>
                    <a:pt x="1509" y="1760"/>
                  </a:lnTo>
                  <a:lnTo>
                    <a:pt x="1569" y="1785"/>
                  </a:lnTo>
                  <a:lnTo>
                    <a:pt x="1574" y="1796"/>
                  </a:lnTo>
                  <a:lnTo>
                    <a:pt x="1569" y="1826"/>
                  </a:lnTo>
                  <a:lnTo>
                    <a:pt x="1640" y="1813"/>
                  </a:lnTo>
                  <a:lnTo>
                    <a:pt x="1659" y="1819"/>
                  </a:lnTo>
                  <a:lnTo>
                    <a:pt x="1676" y="1841"/>
                  </a:lnTo>
                  <a:lnTo>
                    <a:pt x="1690" y="1881"/>
                  </a:lnTo>
                  <a:lnTo>
                    <a:pt x="1682" y="1909"/>
                  </a:lnTo>
                  <a:lnTo>
                    <a:pt x="1700" y="1936"/>
                  </a:lnTo>
                  <a:lnTo>
                    <a:pt x="1743" y="1954"/>
                  </a:lnTo>
                  <a:lnTo>
                    <a:pt x="1763" y="1971"/>
                  </a:lnTo>
                  <a:lnTo>
                    <a:pt x="1781" y="1999"/>
                  </a:lnTo>
                  <a:lnTo>
                    <a:pt x="1800" y="1965"/>
                  </a:lnTo>
                  <a:lnTo>
                    <a:pt x="1820" y="1965"/>
                  </a:lnTo>
                  <a:lnTo>
                    <a:pt x="1845" y="2008"/>
                  </a:lnTo>
                  <a:lnTo>
                    <a:pt x="1847" y="2033"/>
                  </a:lnTo>
                  <a:lnTo>
                    <a:pt x="1860" y="2082"/>
                  </a:lnTo>
                  <a:lnTo>
                    <a:pt x="1900" y="2154"/>
                  </a:lnTo>
                  <a:lnTo>
                    <a:pt x="1917" y="2222"/>
                  </a:lnTo>
                  <a:lnTo>
                    <a:pt x="1946" y="2300"/>
                  </a:lnTo>
                  <a:lnTo>
                    <a:pt x="1894" y="2325"/>
                  </a:lnTo>
                  <a:lnTo>
                    <a:pt x="1865" y="2345"/>
                  </a:lnTo>
                  <a:lnTo>
                    <a:pt x="1878" y="2386"/>
                  </a:lnTo>
                  <a:lnTo>
                    <a:pt x="1853" y="2425"/>
                  </a:lnTo>
                  <a:lnTo>
                    <a:pt x="1837" y="2463"/>
                  </a:lnTo>
                  <a:lnTo>
                    <a:pt x="1840" y="2508"/>
                  </a:lnTo>
                  <a:lnTo>
                    <a:pt x="1849" y="2535"/>
                  </a:lnTo>
                  <a:lnTo>
                    <a:pt x="1853" y="2529"/>
                  </a:lnTo>
                  <a:lnTo>
                    <a:pt x="1851" y="2538"/>
                  </a:lnTo>
                  <a:lnTo>
                    <a:pt x="1878" y="2539"/>
                  </a:lnTo>
                  <a:lnTo>
                    <a:pt x="1908" y="2535"/>
                  </a:lnTo>
                  <a:lnTo>
                    <a:pt x="1919" y="2526"/>
                  </a:lnTo>
                  <a:lnTo>
                    <a:pt x="1948" y="2463"/>
                  </a:lnTo>
                  <a:lnTo>
                    <a:pt x="1960" y="2447"/>
                  </a:lnTo>
                  <a:lnTo>
                    <a:pt x="1984" y="2425"/>
                  </a:lnTo>
                  <a:lnTo>
                    <a:pt x="2009" y="2418"/>
                  </a:lnTo>
                  <a:lnTo>
                    <a:pt x="2018" y="2396"/>
                  </a:lnTo>
                  <a:lnTo>
                    <a:pt x="2020" y="2312"/>
                  </a:lnTo>
                  <a:lnTo>
                    <a:pt x="2031" y="2294"/>
                  </a:lnTo>
                  <a:lnTo>
                    <a:pt x="2060" y="2285"/>
                  </a:lnTo>
                  <a:lnTo>
                    <a:pt x="2099" y="2265"/>
                  </a:lnTo>
                  <a:lnTo>
                    <a:pt x="2118" y="2265"/>
                  </a:lnTo>
                  <a:lnTo>
                    <a:pt x="2124" y="2249"/>
                  </a:lnTo>
                  <a:lnTo>
                    <a:pt x="2124" y="2197"/>
                  </a:lnTo>
                  <a:lnTo>
                    <a:pt x="2120" y="2181"/>
                  </a:lnTo>
                  <a:lnTo>
                    <a:pt x="2118" y="2141"/>
                  </a:lnTo>
                  <a:lnTo>
                    <a:pt x="2102" y="2123"/>
                  </a:lnTo>
                  <a:lnTo>
                    <a:pt x="2066" y="2102"/>
                  </a:lnTo>
                  <a:lnTo>
                    <a:pt x="2047" y="2078"/>
                  </a:lnTo>
                  <a:lnTo>
                    <a:pt x="2007" y="2059"/>
                  </a:lnTo>
                  <a:lnTo>
                    <a:pt x="2009" y="2022"/>
                  </a:lnTo>
                  <a:lnTo>
                    <a:pt x="2027" y="1949"/>
                  </a:lnTo>
                  <a:lnTo>
                    <a:pt x="2058" y="1903"/>
                  </a:lnTo>
                  <a:lnTo>
                    <a:pt x="2102" y="1857"/>
                  </a:lnTo>
                  <a:lnTo>
                    <a:pt x="2142" y="1850"/>
                  </a:lnTo>
                  <a:lnTo>
                    <a:pt x="2204" y="1895"/>
                  </a:lnTo>
                  <a:lnTo>
                    <a:pt x="2255" y="1909"/>
                  </a:lnTo>
                  <a:lnTo>
                    <a:pt x="2295" y="1931"/>
                  </a:lnTo>
                  <a:lnTo>
                    <a:pt x="2309" y="1965"/>
                  </a:lnTo>
                  <a:lnTo>
                    <a:pt x="2337" y="2008"/>
                  </a:lnTo>
                  <a:lnTo>
                    <a:pt x="2378" y="2031"/>
                  </a:lnTo>
                  <a:lnTo>
                    <a:pt x="2378" y="2022"/>
                  </a:lnTo>
                  <a:lnTo>
                    <a:pt x="2406" y="1963"/>
                  </a:lnTo>
                  <a:lnTo>
                    <a:pt x="2394" y="1936"/>
                  </a:lnTo>
                  <a:lnTo>
                    <a:pt x="2372" y="1902"/>
                  </a:lnTo>
                  <a:lnTo>
                    <a:pt x="2337" y="1865"/>
                  </a:lnTo>
                  <a:lnTo>
                    <a:pt x="2295" y="1794"/>
                  </a:lnTo>
                  <a:lnTo>
                    <a:pt x="2163" y="1745"/>
                  </a:lnTo>
                  <a:lnTo>
                    <a:pt x="2134" y="1710"/>
                  </a:lnTo>
                  <a:lnTo>
                    <a:pt x="2089" y="1686"/>
                  </a:lnTo>
                  <a:lnTo>
                    <a:pt x="1955" y="1629"/>
                  </a:lnTo>
                  <a:lnTo>
                    <a:pt x="1926" y="1611"/>
                  </a:lnTo>
                  <a:lnTo>
                    <a:pt x="1903" y="1603"/>
                  </a:lnTo>
                  <a:lnTo>
                    <a:pt x="1887" y="1603"/>
                  </a:lnTo>
                  <a:lnTo>
                    <a:pt x="1876" y="1586"/>
                  </a:lnTo>
                  <a:lnTo>
                    <a:pt x="1876" y="1566"/>
                  </a:lnTo>
                  <a:lnTo>
                    <a:pt x="1899" y="1541"/>
                  </a:lnTo>
                  <a:lnTo>
                    <a:pt x="1926" y="1523"/>
                  </a:lnTo>
                  <a:lnTo>
                    <a:pt x="1930" y="1490"/>
                  </a:lnTo>
                  <a:lnTo>
                    <a:pt x="1905" y="1458"/>
                  </a:lnTo>
                  <a:lnTo>
                    <a:pt x="1867" y="1463"/>
                  </a:lnTo>
                  <a:lnTo>
                    <a:pt x="1851" y="1471"/>
                  </a:lnTo>
                  <a:lnTo>
                    <a:pt x="1880" y="1463"/>
                  </a:lnTo>
                  <a:lnTo>
                    <a:pt x="1853" y="1471"/>
                  </a:lnTo>
                  <a:lnTo>
                    <a:pt x="1739" y="1471"/>
                  </a:lnTo>
                  <a:lnTo>
                    <a:pt x="1737" y="1501"/>
                  </a:lnTo>
                  <a:lnTo>
                    <a:pt x="1690" y="1452"/>
                  </a:lnTo>
                  <a:lnTo>
                    <a:pt x="1651" y="1425"/>
                  </a:lnTo>
                  <a:lnTo>
                    <a:pt x="1633" y="1422"/>
                  </a:lnTo>
                  <a:lnTo>
                    <a:pt x="1624" y="1392"/>
                  </a:lnTo>
                  <a:lnTo>
                    <a:pt x="1608" y="1392"/>
                  </a:lnTo>
                  <a:lnTo>
                    <a:pt x="1531" y="1317"/>
                  </a:lnTo>
                  <a:lnTo>
                    <a:pt x="1511" y="1287"/>
                  </a:lnTo>
                  <a:lnTo>
                    <a:pt x="1484" y="1235"/>
                  </a:lnTo>
                  <a:lnTo>
                    <a:pt x="1462" y="1167"/>
                  </a:lnTo>
                  <a:lnTo>
                    <a:pt x="1448" y="1149"/>
                  </a:lnTo>
                  <a:lnTo>
                    <a:pt x="1425" y="1061"/>
                  </a:lnTo>
                  <a:lnTo>
                    <a:pt x="1396" y="1005"/>
                  </a:lnTo>
                  <a:lnTo>
                    <a:pt x="1380" y="994"/>
                  </a:lnTo>
                  <a:lnTo>
                    <a:pt x="1357" y="994"/>
                  </a:lnTo>
                  <a:lnTo>
                    <a:pt x="1351" y="980"/>
                  </a:lnTo>
                  <a:lnTo>
                    <a:pt x="1298" y="944"/>
                  </a:lnTo>
                  <a:lnTo>
                    <a:pt x="1274" y="919"/>
                  </a:lnTo>
                  <a:lnTo>
                    <a:pt x="1196" y="881"/>
                  </a:lnTo>
                  <a:lnTo>
                    <a:pt x="1173" y="854"/>
                  </a:lnTo>
                  <a:lnTo>
                    <a:pt x="1153" y="821"/>
                  </a:lnTo>
                  <a:lnTo>
                    <a:pt x="1141" y="786"/>
                  </a:lnTo>
                  <a:lnTo>
                    <a:pt x="1141" y="718"/>
                  </a:lnTo>
                  <a:lnTo>
                    <a:pt x="1147" y="656"/>
                  </a:lnTo>
                  <a:lnTo>
                    <a:pt x="1170" y="637"/>
                  </a:lnTo>
                  <a:lnTo>
                    <a:pt x="1175" y="612"/>
                  </a:lnTo>
                  <a:lnTo>
                    <a:pt x="1163" y="588"/>
                  </a:lnTo>
                  <a:lnTo>
                    <a:pt x="1136" y="579"/>
                  </a:lnTo>
                  <a:lnTo>
                    <a:pt x="1128" y="523"/>
                  </a:lnTo>
                  <a:lnTo>
                    <a:pt x="1134" y="496"/>
                  </a:lnTo>
                  <a:lnTo>
                    <a:pt x="1175" y="465"/>
                  </a:lnTo>
                  <a:lnTo>
                    <a:pt x="1188" y="465"/>
                  </a:lnTo>
                  <a:lnTo>
                    <a:pt x="1192" y="471"/>
                  </a:lnTo>
                  <a:lnTo>
                    <a:pt x="1211" y="467"/>
                  </a:lnTo>
                  <a:lnTo>
                    <a:pt x="1333" y="402"/>
                  </a:lnTo>
                  <a:lnTo>
                    <a:pt x="1366" y="410"/>
                  </a:lnTo>
                  <a:lnTo>
                    <a:pt x="1400" y="392"/>
                  </a:lnTo>
                  <a:lnTo>
                    <a:pt x="1427" y="398"/>
                  </a:lnTo>
                  <a:lnTo>
                    <a:pt x="1429" y="420"/>
                  </a:lnTo>
                  <a:lnTo>
                    <a:pt x="1415" y="447"/>
                  </a:lnTo>
                  <a:lnTo>
                    <a:pt x="1415" y="453"/>
                  </a:lnTo>
                  <a:lnTo>
                    <a:pt x="1434" y="457"/>
                  </a:lnTo>
                  <a:lnTo>
                    <a:pt x="1454" y="453"/>
                  </a:lnTo>
                  <a:lnTo>
                    <a:pt x="1468" y="442"/>
                  </a:lnTo>
                  <a:lnTo>
                    <a:pt x="1472" y="426"/>
                  </a:lnTo>
                  <a:lnTo>
                    <a:pt x="1463" y="410"/>
                  </a:lnTo>
                  <a:lnTo>
                    <a:pt x="1449" y="404"/>
                  </a:lnTo>
                  <a:lnTo>
                    <a:pt x="1441" y="385"/>
                  </a:lnTo>
                  <a:lnTo>
                    <a:pt x="1411" y="372"/>
                  </a:lnTo>
                  <a:lnTo>
                    <a:pt x="1402" y="363"/>
                  </a:lnTo>
                  <a:lnTo>
                    <a:pt x="1402" y="335"/>
                  </a:lnTo>
                  <a:lnTo>
                    <a:pt x="1384" y="311"/>
                  </a:lnTo>
                  <a:lnTo>
                    <a:pt x="1388" y="280"/>
                  </a:lnTo>
                  <a:lnTo>
                    <a:pt x="1398" y="255"/>
                  </a:lnTo>
                  <a:lnTo>
                    <a:pt x="1378" y="259"/>
                  </a:lnTo>
                  <a:lnTo>
                    <a:pt x="1368" y="253"/>
                  </a:lnTo>
                  <a:lnTo>
                    <a:pt x="1368" y="235"/>
                  </a:lnTo>
                  <a:lnTo>
                    <a:pt x="1380" y="208"/>
                  </a:lnTo>
                  <a:lnTo>
                    <a:pt x="1419" y="171"/>
                  </a:lnTo>
                  <a:lnTo>
                    <a:pt x="1386" y="169"/>
                  </a:lnTo>
                  <a:lnTo>
                    <a:pt x="1337" y="152"/>
                  </a:lnTo>
                  <a:lnTo>
                    <a:pt x="1222" y="138"/>
                  </a:lnTo>
                  <a:lnTo>
                    <a:pt x="1186" y="113"/>
                  </a:lnTo>
                  <a:lnTo>
                    <a:pt x="1170" y="110"/>
                  </a:lnTo>
                  <a:lnTo>
                    <a:pt x="1125" y="81"/>
                  </a:lnTo>
                  <a:lnTo>
                    <a:pt x="1112" y="54"/>
                  </a:lnTo>
                  <a:lnTo>
                    <a:pt x="1106" y="24"/>
                  </a:lnTo>
                  <a:lnTo>
                    <a:pt x="1106" y="6"/>
                  </a:lnTo>
                  <a:lnTo>
                    <a:pt x="1096" y="0"/>
                  </a:lnTo>
                  <a:lnTo>
                    <a:pt x="1073" y="3"/>
                  </a:lnTo>
                  <a:lnTo>
                    <a:pt x="1055" y="16"/>
                  </a:lnTo>
                  <a:lnTo>
                    <a:pt x="1019" y="24"/>
                  </a:lnTo>
                  <a:lnTo>
                    <a:pt x="947" y="28"/>
                  </a:lnTo>
                  <a:lnTo>
                    <a:pt x="877" y="58"/>
                  </a:lnTo>
                  <a:lnTo>
                    <a:pt x="817" y="76"/>
                  </a:lnTo>
                  <a:lnTo>
                    <a:pt x="801" y="79"/>
                  </a:lnTo>
                  <a:lnTo>
                    <a:pt x="753" y="65"/>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107" name="Freeform 134"/>
            <p:cNvSpPr>
              <a:spLocks noChangeAspect="1"/>
            </p:cNvSpPr>
            <p:nvPr/>
          </p:nvSpPr>
          <p:spPr bwMode="gray">
            <a:xfrm>
              <a:off x="2746" y="3123"/>
              <a:ext cx="107" cy="69"/>
            </a:xfrm>
            <a:custGeom>
              <a:avLst/>
              <a:gdLst/>
              <a:ahLst/>
              <a:cxnLst>
                <a:cxn ang="0">
                  <a:pos x="640" y="0"/>
                </a:cxn>
                <a:cxn ang="0">
                  <a:pos x="626" y="4"/>
                </a:cxn>
                <a:cxn ang="0">
                  <a:pos x="628" y="7"/>
                </a:cxn>
                <a:cxn ang="0">
                  <a:pos x="624" y="47"/>
                </a:cxn>
                <a:cxn ang="0">
                  <a:pos x="572" y="128"/>
                </a:cxn>
                <a:cxn ang="0">
                  <a:pos x="534" y="225"/>
                </a:cxn>
                <a:cxn ang="0">
                  <a:pos x="532" y="246"/>
                </a:cxn>
                <a:cxn ang="0">
                  <a:pos x="548" y="261"/>
                </a:cxn>
                <a:cxn ang="0">
                  <a:pos x="550" y="278"/>
                </a:cxn>
                <a:cxn ang="0">
                  <a:pos x="567" y="324"/>
                </a:cxn>
                <a:cxn ang="0">
                  <a:pos x="545" y="385"/>
                </a:cxn>
                <a:cxn ang="0">
                  <a:pos x="541" y="412"/>
                </a:cxn>
                <a:cxn ang="0">
                  <a:pos x="485" y="412"/>
                </a:cxn>
                <a:cxn ang="0">
                  <a:pos x="442" y="401"/>
                </a:cxn>
                <a:cxn ang="0">
                  <a:pos x="401" y="368"/>
                </a:cxn>
                <a:cxn ang="0">
                  <a:pos x="370" y="328"/>
                </a:cxn>
                <a:cxn ang="0">
                  <a:pos x="317" y="311"/>
                </a:cxn>
                <a:cxn ang="0">
                  <a:pos x="284" y="307"/>
                </a:cxn>
                <a:cxn ang="0">
                  <a:pos x="253" y="293"/>
                </a:cxn>
                <a:cxn ang="0">
                  <a:pos x="227" y="266"/>
                </a:cxn>
                <a:cxn ang="0">
                  <a:pos x="184" y="246"/>
                </a:cxn>
                <a:cxn ang="0">
                  <a:pos x="139" y="211"/>
                </a:cxn>
                <a:cxn ang="0">
                  <a:pos x="94" y="191"/>
                </a:cxn>
                <a:cxn ang="0">
                  <a:pos x="30" y="178"/>
                </a:cxn>
                <a:cxn ang="0">
                  <a:pos x="10" y="150"/>
                </a:cxn>
                <a:cxn ang="0">
                  <a:pos x="0" y="98"/>
                </a:cxn>
                <a:cxn ang="0">
                  <a:pos x="6" y="67"/>
                </a:cxn>
                <a:cxn ang="0">
                  <a:pos x="14" y="53"/>
                </a:cxn>
                <a:cxn ang="0">
                  <a:pos x="22" y="38"/>
                </a:cxn>
                <a:cxn ang="0">
                  <a:pos x="38" y="31"/>
                </a:cxn>
                <a:cxn ang="0">
                  <a:pos x="71" y="56"/>
                </a:cxn>
                <a:cxn ang="0">
                  <a:pos x="94" y="53"/>
                </a:cxn>
                <a:cxn ang="0">
                  <a:pos x="155" y="19"/>
                </a:cxn>
                <a:cxn ang="0">
                  <a:pos x="231" y="56"/>
                </a:cxn>
                <a:cxn ang="0">
                  <a:pos x="247" y="82"/>
                </a:cxn>
                <a:cxn ang="0">
                  <a:pos x="274" y="80"/>
                </a:cxn>
                <a:cxn ang="0">
                  <a:pos x="299" y="72"/>
                </a:cxn>
                <a:cxn ang="0">
                  <a:pos x="415" y="60"/>
                </a:cxn>
                <a:cxn ang="0">
                  <a:pos x="444" y="52"/>
                </a:cxn>
                <a:cxn ang="0">
                  <a:pos x="477" y="33"/>
                </a:cxn>
                <a:cxn ang="0">
                  <a:pos x="545" y="33"/>
                </a:cxn>
                <a:cxn ang="0">
                  <a:pos x="567" y="13"/>
                </a:cxn>
                <a:cxn ang="0">
                  <a:pos x="610" y="11"/>
                </a:cxn>
                <a:cxn ang="0">
                  <a:pos x="640" y="0"/>
                </a:cxn>
              </a:cxnLst>
              <a:rect l="0" t="0" r="r" b="b"/>
              <a:pathLst>
                <a:path w="640" h="412">
                  <a:moveTo>
                    <a:pt x="640" y="0"/>
                  </a:moveTo>
                  <a:lnTo>
                    <a:pt x="626" y="4"/>
                  </a:lnTo>
                  <a:lnTo>
                    <a:pt x="628" y="7"/>
                  </a:lnTo>
                  <a:lnTo>
                    <a:pt x="624" y="47"/>
                  </a:lnTo>
                  <a:lnTo>
                    <a:pt x="572" y="128"/>
                  </a:lnTo>
                  <a:lnTo>
                    <a:pt x="534" y="225"/>
                  </a:lnTo>
                  <a:lnTo>
                    <a:pt x="532" y="246"/>
                  </a:lnTo>
                  <a:lnTo>
                    <a:pt x="548" y="261"/>
                  </a:lnTo>
                  <a:lnTo>
                    <a:pt x="550" y="278"/>
                  </a:lnTo>
                  <a:lnTo>
                    <a:pt x="567" y="324"/>
                  </a:lnTo>
                  <a:lnTo>
                    <a:pt x="545" y="385"/>
                  </a:lnTo>
                  <a:lnTo>
                    <a:pt x="541" y="412"/>
                  </a:lnTo>
                  <a:lnTo>
                    <a:pt x="485" y="412"/>
                  </a:lnTo>
                  <a:lnTo>
                    <a:pt x="442" y="401"/>
                  </a:lnTo>
                  <a:lnTo>
                    <a:pt x="401" y="368"/>
                  </a:lnTo>
                  <a:lnTo>
                    <a:pt x="370" y="328"/>
                  </a:lnTo>
                  <a:lnTo>
                    <a:pt x="317" y="311"/>
                  </a:lnTo>
                  <a:lnTo>
                    <a:pt x="284" y="307"/>
                  </a:lnTo>
                  <a:lnTo>
                    <a:pt x="253" y="293"/>
                  </a:lnTo>
                  <a:lnTo>
                    <a:pt x="227" y="266"/>
                  </a:lnTo>
                  <a:lnTo>
                    <a:pt x="184" y="246"/>
                  </a:lnTo>
                  <a:lnTo>
                    <a:pt x="139" y="211"/>
                  </a:lnTo>
                  <a:lnTo>
                    <a:pt x="94" y="191"/>
                  </a:lnTo>
                  <a:lnTo>
                    <a:pt x="30" y="178"/>
                  </a:lnTo>
                  <a:lnTo>
                    <a:pt x="10" y="150"/>
                  </a:lnTo>
                  <a:lnTo>
                    <a:pt x="0" y="98"/>
                  </a:lnTo>
                  <a:lnTo>
                    <a:pt x="6" y="67"/>
                  </a:lnTo>
                  <a:lnTo>
                    <a:pt x="14" y="53"/>
                  </a:lnTo>
                  <a:lnTo>
                    <a:pt x="22" y="38"/>
                  </a:lnTo>
                  <a:lnTo>
                    <a:pt x="38" y="31"/>
                  </a:lnTo>
                  <a:lnTo>
                    <a:pt x="71" y="56"/>
                  </a:lnTo>
                  <a:lnTo>
                    <a:pt x="94" y="53"/>
                  </a:lnTo>
                  <a:lnTo>
                    <a:pt x="155" y="19"/>
                  </a:lnTo>
                  <a:lnTo>
                    <a:pt x="231" y="56"/>
                  </a:lnTo>
                  <a:lnTo>
                    <a:pt x="247" y="82"/>
                  </a:lnTo>
                  <a:lnTo>
                    <a:pt x="274" y="80"/>
                  </a:lnTo>
                  <a:lnTo>
                    <a:pt x="299" y="72"/>
                  </a:lnTo>
                  <a:lnTo>
                    <a:pt x="415" y="60"/>
                  </a:lnTo>
                  <a:lnTo>
                    <a:pt x="444" y="52"/>
                  </a:lnTo>
                  <a:lnTo>
                    <a:pt x="477" y="33"/>
                  </a:lnTo>
                  <a:lnTo>
                    <a:pt x="545" y="33"/>
                  </a:lnTo>
                  <a:lnTo>
                    <a:pt x="567" y="13"/>
                  </a:lnTo>
                  <a:lnTo>
                    <a:pt x="610" y="11"/>
                  </a:lnTo>
                  <a:lnTo>
                    <a:pt x="640" y="0"/>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108" name="Freeform 135"/>
            <p:cNvSpPr>
              <a:spLocks noChangeAspect="1"/>
            </p:cNvSpPr>
            <p:nvPr/>
          </p:nvSpPr>
          <p:spPr bwMode="gray">
            <a:xfrm>
              <a:off x="2600" y="2990"/>
              <a:ext cx="52" cy="108"/>
            </a:xfrm>
            <a:custGeom>
              <a:avLst/>
              <a:gdLst/>
              <a:ahLst/>
              <a:cxnLst>
                <a:cxn ang="0">
                  <a:pos x="189" y="0"/>
                </a:cxn>
                <a:cxn ang="0">
                  <a:pos x="232" y="16"/>
                </a:cxn>
                <a:cxn ang="0">
                  <a:pos x="239" y="28"/>
                </a:cxn>
                <a:cxn ang="0">
                  <a:pos x="259" y="44"/>
                </a:cxn>
                <a:cxn ang="0">
                  <a:pos x="277" y="84"/>
                </a:cxn>
                <a:cxn ang="0">
                  <a:pos x="300" y="161"/>
                </a:cxn>
                <a:cxn ang="0">
                  <a:pos x="306" y="230"/>
                </a:cxn>
                <a:cxn ang="0">
                  <a:pos x="298" y="293"/>
                </a:cxn>
                <a:cxn ang="0">
                  <a:pos x="300" y="410"/>
                </a:cxn>
                <a:cxn ang="0">
                  <a:pos x="296" y="512"/>
                </a:cxn>
                <a:cxn ang="0">
                  <a:pos x="284" y="536"/>
                </a:cxn>
                <a:cxn ang="0">
                  <a:pos x="282" y="555"/>
                </a:cxn>
                <a:cxn ang="0">
                  <a:pos x="261" y="574"/>
                </a:cxn>
                <a:cxn ang="0">
                  <a:pos x="212" y="559"/>
                </a:cxn>
                <a:cxn ang="0">
                  <a:pos x="192" y="577"/>
                </a:cxn>
                <a:cxn ang="0">
                  <a:pos x="176" y="612"/>
                </a:cxn>
                <a:cxn ang="0">
                  <a:pos x="152" y="633"/>
                </a:cxn>
                <a:cxn ang="0">
                  <a:pos x="116" y="645"/>
                </a:cxn>
                <a:cxn ang="0">
                  <a:pos x="97" y="627"/>
                </a:cxn>
                <a:cxn ang="0">
                  <a:pos x="56" y="568"/>
                </a:cxn>
                <a:cxn ang="0">
                  <a:pos x="49" y="536"/>
                </a:cxn>
                <a:cxn ang="0">
                  <a:pos x="51" y="514"/>
                </a:cxn>
                <a:cxn ang="0">
                  <a:pos x="41" y="485"/>
                </a:cxn>
                <a:cxn ang="0">
                  <a:pos x="51" y="408"/>
                </a:cxn>
                <a:cxn ang="0">
                  <a:pos x="65" y="395"/>
                </a:cxn>
                <a:cxn ang="0">
                  <a:pos x="68" y="373"/>
                </a:cxn>
                <a:cxn ang="0">
                  <a:pos x="58" y="360"/>
                </a:cxn>
                <a:cxn ang="0">
                  <a:pos x="51" y="326"/>
                </a:cxn>
                <a:cxn ang="0">
                  <a:pos x="56" y="298"/>
                </a:cxn>
                <a:cxn ang="0">
                  <a:pos x="54" y="259"/>
                </a:cxn>
                <a:cxn ang="0">
                  <a:pos x="47" y="230"/>
                </a:cxn>
                <a:cxn ang="0">
                  <a:pos x="35" y="201"/>
                </a:cxn>
                <a:cxn ang="0">
                  <a:pos x="29" y="197"/>
                </a:cxn>
                <a:cxn ang="0">
                  <a:pos x="11" y="197"/>
                </a:cxn>
                <a:cxn ang="0">
                  <a:pos x="0" y="175"/>
                </a:cxn>
                <a:cxn ang="0">
                  <a:pos x="0" y="95"/>
                </a:cxn>
                <a:cxn ang="0">
                  <a:pos x="2" y="90"/>
                </a:cxn>
                <a:cxn ang="0">
                  <a:pos x="35" y="122"/>
                </a:cxn>
                <a:cxn ang="0">
                  <a:pos x="72" y="115"/>
                </a:cxn>
                <a:cxn ang="0">
                  <a:pos x="146" y="44"/>
                </a:cxn>
                <a:cxn ang="0">
                  <a:pos x="169" y="35"/>
                </a:cxn>
                <a:cxn ang="0">
                  <a:pos x="189" y="0"/>
                </a:cxn>
              </a:cxnLst>
              <a:rect l="0" t="0" r="r" b="b"/>
              <a:pathLst>
                <a:path w="306" h="645">
                  <a:moveTo>
                    <a:pt x="189" y="0"/>
                  </a:moveTo>
                  <a:lnTo>
                    <a:pt x="232" y="16"/>
                  </a:lnTo>
                  <a:lnTo>
                    <a:pt x="239" y="28"/>
                  </a:lnTo>
                  <a:lnTo>
                    <a:pt x="259" y="44"/>
                  </a:lnTo>
                  <a:lnTo>
                    <a:pt x="277" y="84"/>
                  </a:lnTo>
                  <a:lnTo>
                    <a:pt x="300" y="161"/>
                  </a:lnTo>
                  <a:lnTo>
                    <a:pt x="306" y="230"/>
                  </a:lnTo>
                  <a:lnTo>
                    <a:pt x="298" y="293"/>
                  </a:lnTo>
                  <a:lnTo>
                    <a:pt x="300" y="410"/>
                  </a:lnTo>
                  <a:lnTo>
                    <a:pt x="296" y="512"/>
                  </a:lnTo>
                  <a:lnTo>
                    <a:pt x="284" y="536"/>
                  </a:lnTo>
                  <a:lnTo>
                    <a:pt x="282" y="555"/>
                  </a:lnTo>
                  <a:lnTo>
                    <a:pt x="261" y="574"/>
                  </a:lnTo>
                  <a:lnTo>
                    <a:pt x="212" y="559"/>
                  </a:lnTo>
                  <a:lnTo>
                    <a:pt x="192" y="577"/>
                  </a:lnTo>
                  <a:lnTo>
                    <a:pt x="176" y="612"/>
                  </a:lnTo>
                  <a:lnTo>
                    <a:pt x="152" y="633"/>
                  </a:lnTo>
                  <a:lnTo>
                    <a:pt x="116" y="645"/>
                  </a:lnTo>
                  <a:lnTo>
                    <a:pt x="97" y="627"/>
                  </a:lnTo>
                  <a:lnTo>
                    <a:pt x="56" y="568"/>
                  </a:lnTo>
                  <a:lnTo>
                    <a:pt x="49" y="536"/>
                  </a:lnTo>
                  <a:lnTo>
                    <a:pt x="51" y="514"/>
                  </a:lnTo>
                  <a:lnTo>
                    <a:pt x="41" y="485"/>
                  </a:lnTo>
                  <a:lnTo>
                    <a:pt x="51" y="408"/>
                  </a:lnTo>
                  <a:lnTo>
                    <a:pt x="65" y="395"/>
                  </a:lnTo>
                  <a:lnTo>
                    <a:pt x="68" y="373"/>
                  </a:lnTo>
                  <a:lnTo>
                    <a:pt x="58" y="360"/>
                  </a:lnTo>
                  <a:lnTo>
                    <a:pt x="51" y="326"/>
                  </a:lnTo>
                  <a:lnTo>
                    <a:pt x="56" y="298"/>
                  </a:lnTo>
                  <a:lnTo>
                    <a:pt x="54" y="259"/>
                  </a:lnTo>
                  <a:lnTo>
                    <a:pt x="47" y="230"/>
                  </a:lnTo>
                  <a:lnTo>
                    <a:pt x="35" y="201"/>
                  </a:lnTo>
                  <a:lnTo>
                    <a:pt x="29" y="197"/>
                  </a:lnTo>
                  <a:lnTo>
                    <a:pt x="11" y="197"/>
                  </a:lnTo>
                  <a:lnTo>
                    <a:pt x="0" y="175"/>
                  </a:lnTo>
                  <a:lnTo>
                    <a:pt x="0" y="95"/>
                  </a:lnTo>
                  <a:lnTo>
                    <a:pt x="2" y="90"/>
                  </a:lnTo>
                  <a:lnTo>
                    <a:pt x="35" y="122"/>
                  </a:lnTo>
                  <a:lnTo>
                    <a:pt x="72" y="115"/>
                  </a:lnTo>
                  <a:lnTo>
                    <a:pt x="146" y="44"/>
                  </a:lnTo>
                  <a:lnTo>
                    <a:pt x="169" y="35"/>
                  </a:lnTo>
                  <a:lnTo>
                    <a:pt x="189" y="0"/>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grpSp>
      <p:grpSp>
        <p:nvGrpSpPr>
          <p:cNvPr id="19" name="Group 136"/>
          <p:cNvGrpSpPr>
            <a:grpSpLocks noChangeAspect="1"/>
          </p:cNvGrpSpPr>
          <p:nvPr/>
        </p:nvGrpSpPr>
        <p:grpSpPr bwMode="gray">
          <a:xfrm>
            <a:off x="4236071" y="5172398"/>
            <a:ext cx="571385" cy="567085"/>
            <a:chOff x="2163" y="2508"/>
            <a:chExt cx="483" cy="479"/>
          </a:xfrm>
          <a:solidFill>
            <a:srgbClr val="005EB8"/>
          </a:solidFill>
        </p:grpSpPr>
        <p:sp>
          <p:nvSpPr>
            <p:cNvPr id="104" name="Freeform 137"/>
            <p:cNvSpPr>
              <a:spLocks noChangeAspect="1"/>
            </p:cNvSpPr>
            <p:nvPr/>
          </p:nvSpPr>
          <p:spPr bwMode="gray">
            <a:xfrm>
              <a:off x="2614" y="2911"/>
              <a:ext cx="32" cy="76"/>
            </a:xfrm>
            <a:custGeom>
              <a:avLst/>
              <a:gdLst/>
              <a:ahLst/>
              <a:cxnLst>
                <a:cxn ang="0">
                  <a:pos x="149" y="0"/>
                </a:cxn>
                <a:cxn ang="0">
                  <a:pos x="167" y="10"/>
                </a:cxn>
                <a:cxn ang="0">
                  <a:pos x="172" y="121"/>
                </a:cxn>
                <a:cxn ang="0">
                  <a:pos x="192" y="221"/>
                </a:cxn>
                <a:cxn ang="0">
                  <a:pos x="186" y="262"/>
                </a:cxn>
                <a:cxn ang="0">
                  <a:pos x="172" y="297"/>
                </a:cxn>
                <a:cxn ang="0">
                  <a:pos x="166" y="334"/>
                </a:cxn>
                <a:cxn ang="0">
                  <a:pos x="149" y="387"/>
                </a:cxn>
                <a:cxn ang="0">
                  <a:pos x="125" y="432"/>
                </a:cxn>
                <a:cxn ang="0">
                  <a:pos x="123" y="454"/>
                </a:cxn>
                <a:cxn ang="0">
                  <a:pos x="104" y="426"/>
                </a:cxn>
                <a:cxn ang="0">
                  <a:pos x="83" y="420"/>
                </a:cxn>
                <a:cxn ang="0">
                  <a:pos x="59" y="407"/>
                </a:cxn>
                <a:cxn ang="0">
                  <a:pos x="48" y="387"/>
                </a:cxn>
                <a:cxn ang="0">
                  <a:pos x="50" y="355"/>
                </a:cxn>
                <a:cxn ang="0">
                  <a:pos x="26" y="346"/>
                </a:cxn>
                <a:cxn ang="0">
                  <a:pos x="19" y="324"/>
                </a:cxn>
                <a:cxn ang="0">
                  <a:pos x="14" y="244"/>
                </a:cxn>
                <a:cxn ang="0">
                  <a:pos x="0" y="225"/>
                </a:cxn>
                <a:cxn ang="0">
                  <a:pos x="0" y="165"/>
                </a:cxn>
                <a:cxn ang="0">
                  <a:pos x="19" y="117"/>
                </a:cxn>
                <a:cxn ang="0">
                  <a:pos x="34" y="121"/>
                </a:cxn>
                <a:cxn ang="0">
                  <a:pos x="59" y="110"/>
                </a:cxn>
                <a:cxn ang="0">
                  <a:pos x="100" y="80"/>
                </a:cxn>
                <a:cxn ang="0">
                  <a:pos x="133" y="71"/>
                </a:cxn>
                <a:cxn ang="0">
                  <a:pos x="143" y="53"/>
                </a:cxn>
                <a:cxn ang="0">
                  <a:pos x="149" y="0"/>
                </a:cxn>
              </a:cxnLst>
              <a:rect l="0" t="0" r="r" b="b"/>
              <a:pathLst>
                <a:path w="192" h="454">
                  <a:moveTo>
                    <a:pt x="149" y="0"/>
                  </a:moveTo>
                  <a:lnTo>
                    <a:pt x="167" y="10"/>
                  </a:lnTo>
                  <a:lnTo>
                    <a:pt x="172" y="121"/>
                  </a:lnTo>
                  <a:lnTo>
                    <a:pt x="192" y="221"/>
                  </a:lnTo>
                  <a:lnTo>
                    <a:pt x="186" y="262"/>
                  </a:lnTo>
                  <a:lnTo>
                    <a:pt x="172" y="297"/>
                  </a:lnTo>
                  <a:lnTo>
                    <a:pt x="166" y="334"/>
                  </a:lnTo>
                  <a:lnTo>
                    <a:pt x="149" y="387"/>
                  </a:lnTo>
                  <a:lnTo>
                    <a:pt x="125" y="432"/>
                  </a:lnTo>
                  <a:lnTo>
                    <a:pt x="123" y="454"/>
                  </a:lnTo>
                  <a:lnTo>
                    <a:pt x="104" y="426"/>
                  </a:lnTo>
                  <a:lnTo>
                    <a:pt x="83" y="420"/>
                  </a:lnTo>
                  <a:lnTo>
                    <a:pt x="59" y="407"/>
                  </a:lnTo>
                  <a:lnTo>
                    <a:pt x="48" y="387"/>
                  </a:lnTo>
                  <a:lnTo>
                    <a:pt x="50" y="355"/>
                  </a:lnTo>
                  <a:lnTo>
                    <a:pt x="26" y="346"/>
                  </a:lnTo>
                  <a:lnTo>
                    <a:pt x="19" y="324"/>
                  </a:lnTo>
                  <a:lnTo>
                    <a:pt x="14" y="244"/>
                  </a:lnTo>
                  <a:lnTo>
                    <a:pt x="0" y="225"/>
                  </a:lnTo>
                  <a:lnTo>
                    <a:pt x="0" y="165"/>
                  </a:lnTo>
                  <a:lnTo>
                    <a:pt x="19" y="117"/>
                  </a:lnTo>
                  <a:lnTo>
                    <a:pt x="34" y="121"/>
                  </a:lnTo>
                  <a:lnTo>
                    <a:pt x="59" y="110"/>
                  </a:lnTo>
                  <a:lnTo>
                    <a:pt x="100" y="80"/>
                  </a:lnTo>
                  <a:lnTo>
                    <a:pt x="133" y="71"/>
                  </a:lnTo>
                  <a:lnTo>
                    <a:pt x="143" y="53"/>
                  </a:lnTo>
                  <a:lnTo>
                    <a:pt x="149" y="0"/>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105" name="Freeform 138"/>
            <p:cNvSpPr>
              <a:spLocks noChangeAspect="1"/>
            </p:cNvSpPr>
            <p:nvPr/>
          </p:nvSpPr>
          <p:spPr bwMode="gray">
            <a:xfrm>
              <a:off x="2163" y="2508"/>
              <a:ext cx="432" cy="435"/>
            </a:xfrm>
            <a:custGeom>
              <a:avLst/>
              <a:gdLst/>
              <a:ahLst/>
              <a:cxnLst>
                <a:cxn ang="0">
                  <a:pos x="1300" y="132"/>
                </a:cxn>
                <a:cxn ang="0">
                  <a:pos x="1202" y="368"/>
                </a:cxn>
                <a:cxn ang="0">
                  <a:pos x="1057" y="512"/>
                </a:cxn>
                <a:cxn ang="0">
                  <a:pos x="926" y="573"/>
                </a:cxn>
                <a:cxn ang="0">
                  <a:pos x="710" y="494"/>
                </a:cxn>
                <a:cxn ang="0">
                  <a:pos x="592" y="524"/>
                </a:cxn>
                <a:cxn ang="0">
                  <a:pos x="660" y="751"/>
                </a:cxn>
                <a:cxn ang="0">
                  <a:pos x="598" y="765"/>
                </a:cxn>
                <a:cxn ang="0">
                  <a:pos x="348" y="721"/>
                </a:cxn>
                <a:cxn ang="0">
                  <a:pos x="189" y="767"/>
                </a:cxn>
                <a:cxn ang="0">
                  <a:pos x="0" y="873"/>
                </a:cxn>
                <a:cxn ang="0">
                  <a:pos x="40" y="925"/>
                </a:cxn>
                <a:cxn ang="0">
                  <a:pos x="39" y="981"/>
                </a:cxn>
                <a:cxn ang="0">
                  <a:pos x="161" y="1016"/>
                </a:cxn>
                <a:cxn ang="0">
                  <a:pos x="387" y="1096"/>
                </a:cxn>
                <a:cxn ang="0">
                  <a:pos x="475" y="1125"/>
                </a:cxn>
                <a:cxn ang="0">
                  <a:pos x="552" y="1225"/>
                </a:cxn>
                <a:cxn ang="0">
                  <a:pos x="536" y="1311"/>
                </a:cxn>
                <a:cxn ang="0">
                  <a:pos x="703" y="1477"/>
                </a:cxn>
                <a:cxn ang="0">
                  <a:pos x="741" y="1641"/>
                </a:cxn>
                <a:cxn ang="0">
                  <a:pos x="822" y="1772"/>
                </a:cxn>
                <a:cxn ang="0">
                  <a:pos x="734" y="1964"/>
                </a:cxn>
                <a:cxn ang="0">
                  <a:pos x="732" y="2038"/>
                </a:cxn>
                <a:cxn ang="0">
                  <a:pos x="606" y="2342"/>
                </a:cxn>
                <a:cxn ang="0">
                  <a:pos x="829" y="2482"/>
                </a:cxn>
                <a:cxn ang="0">
                  <a:pos x="1151" y="2496"/>
                </a:cxn>
                <a:cxn ang="0">
                  <a:pos x="1348" y="2602"/>
                </a:cxn>
                <a:cxn ang="0">
                  <a:pos x="1608" y="2596"/>
                </a:cxn>
                <a:cxn ang="0">
                  <a:pos x="1689" y="2347"/>
                </a:cxn>
                <a:cxn ang="0">
                  <a:pos x="1817" y="2295"/>
                </a:cxn>
                <a:cxn ang="0">
                  <a:pos x="1957" y="2334"/>
                </a:cxn>
                <a:cxn ang="0">
                  <a:pos x="2058" y="2341"/>
                </a:cxn>
                <a:cxn ang="0">
                  <a:pos x="2214" y="2404"/>
                </a:cxn>
                <a:cxn ang="0">
                  <a:pos x="2390" y="2267"/>
                </a:cxn>
                <a:cxn ang="0">
                  <a:pos x="2489" y="2181"/>
                </a:cxn>
                <a:cxn ang="0">
                  <a:pos x="2370" y="2053"/>
                </a:cxn>
                <a:cxn ang="0">
                  <a:pos x="2329" y="1895"/>
                </a:cxn>
                <a:cxn ang="0">
                  <a:pos x="2388" y="1775"/>
                </a:cxn>
                <a:cxn ang="0">
                  <a:pos x="2374" y="1605"/>
                </a:cxn>
                <a:cxn ang="0">
                  <a:pos x="2316" y="1447"/>
                </a:cxn>
                <a:cxn ang="0">
                  <a:pos x="2175" y="1433"/>
                </a:cxn>
                <a:cxn ang="0">
                  <a:pos x="2251" y="1323"/>
                </a:cxn>
                <a:cxn ang="0">
                  <a:pos x="2370" y="1115"/>
                </a:cxn>
                <a:cxn ang="0">
                  <a:pos x="2474" y="1038"/>
                </a:cxn>
                <a:cxn ang="0">
                  <a:pos x="2591" y="669"/>
                </a:cxn>
                <a:cxn ang="0">
                  <a:pos x="2271" y="528"/>
                </a:cxn>
                <a:cxn ang="0">
                  <a:pos x="2042" y="473"/>
                </a:cxn>
                <a:cxn ang="0">
                  <a:pos x="1961" y="305"/>
                </a:cxn>
                <a:cxn ang="0">
                  <a:pos x="1824" y="347"/>
                </a:cxn>
                <a:cxn ang="0">
                  <a:pos x="1687" y="190"/>
                </a:cxn>
                <a:cxn ang="0">
                  <a:pos x="1522" y="60"/>
                </a:cxn>
              </a:cxnLst>
              <a:rect l="0" t="0" r="r" b="b"/>
              <a:pathLst>
                <a:path w="2591" h="2610">
                  <a:moveTo>
                    <a:pt x="1522" y="0"/>
                  </a:moveTo>
                  <a:lnTo>
                    <a:pt x="1503" y="11"/>
                  </a:lnTo>
                  <a:lnTo>
                    <a:pt x="1423" y="26"/>
                  </a:lnTo>
                  <a:lnTo>
                    <a:pt x="1325" y="62"/>
                  </a:lnTo>
                  <a:lnTo>
                    <a:pt x="1300" y="132"/>
                  </a:lnTo>
                  <a:lnTo>
                    <a:pt x="1287" y="245"/>
                  </a:lnTo>
                  <a:lnTo>
                    <a:pt x="1302" y="260"/>
                  </a:lnTo>
                  <a:lnTo>
                    <a:pt x="1298" y="285"/>
                  </a:lnTo>
                  <a:lnTo>
                    <a:pt x="1251" y="333"/>
                  </a:lnTo>
                  <a:lnTo>
                    <a:pt x="1202" y="368"/>
                  </a:lnTo>
                  <a:lnTo>
                    <a:pt x="1082" y="407"/>
                  </a:lnTo>
                  <a:lnTo>
                    <a:pt x="1026" y="444"/>
                  </a:lnTo>
                  <a:lnTo>
                    <a:pt x="1001" y="490"/>
                  </a:lnTo>
                  <a:lnTo>
                    <a:pt x="1003" y="511"/>
                  </a:lnTo>
                  <a:lnTo>
                    <a:pt x="1057" y="512"/>
                  </a:lnTo>
                  <a:lnTo>
                    <a:pt x="1079" y="519"/>
                  </a:lnTo>
                  <a:lnTo>
                    <a:pt x="1073" y="530"/>
                  </a:lnTo>
                  <a:lnTo>
                    <a:pt x="997" y="540"/>
                  </a:lnTo>
                  <a:lnTo>
                    <a:pt x="959" y="566"/>
                  </a:lnTo>
                  <a:lnTo>
                    <a:pt x="926" y="573"/>
                  </a:lnTo>
                  <a:lnTo>
                    <a:pt x="886" y="573"/>
                  </a:lnTo>
                  <a:lnTo>
                    <a:pt x="834" y="560"/>
                  </a:lnTo>
                  <a:lnTo>
                    <a:pt x="775" y="551"/>
                  </a:lnTo>
                  <a:lnTo>
                    <a:pt x="755" y="552"/>
                  </a:lnTo>
                  <a:lnTo>
                    <a:pt x="710" y="494"/>
                  </a:lnTo>
                  <a:lnTo>
                    <a:pt x="714" y="460"/>
                  </a:lnTo>
                  <a:lnTo>
                    <a:pt x="700" y="454"/>
                  </a:lnTo>
                  <a:lnTo>
                    <a:pt x="622" y="458"/>
                  </a:lnTo>
                  <a:lnTo>
                    <a:pt x="585" y="447"/>
                  </a:lnTo>
                  <a:lnTo>
                    <a:pt x="592" y="524"/>
                  </a:lnTo>
                  <a:lnTo>
                    <a:pt x="604" y="555"/>
                  </a:lnTo>
                  <a:lnTo>
                    <a:pt x="628" y="573"/>
                  </a:lnTo>
                  <a:lnTo>
                    <a:pt x="649" y="660"/>
                  </a:lnTo>
                  <a:lnTo>
                    <a:pt x="649" y="706"/>
                  </a:lnTo>
                  <a:lnTo>
                    <a:pt x="660" y="751"/>
                  </a:lnTo>
                  <a:lnTo>
                    <a:pt x="685" y="767"/>
                  </a:lnTo>
                  <a:lnTo>
                    <a:pt x="669" y="784"/>
                  </a:lnTo>
                  <a:lnTo>
                    <a:pt x="626" y="788"/>
                  </a:lnTo>
                  <a:lnTo>
                    <a:pt x="612" y="772"/>
                  </a:lnTo>
                  <a:lnTo>
                    <a:pt x="598" y="765"/>
                  </a:lnTo>
                  <a:lnTo>
                    <a:pt x="567" y="772"/>
                  </a:lnTo>
                  <a:lnTo>
                    <a:pt x="541" y="784"/>
                  </a:lnTo>
                  <a:lnTo>
                    <a:pt x="509" y="779"/>
                  </a:lnTo>
                  <a:lnTo>
                    <a:pt x="442" y="802"/>
                  </a:lnTo>
                  <a:lnTo>
                    <a:pt x="348" y="721"/>
                  </a:lnTo>
                  <a:lnTo>
                    <a:pt x="284" y="726"/>
                  </a:lnTo>
                  <a:lnTo>
                    <a:pt x="267" y="720"/>
                  </a:lnTo>
                  <a:lnTo>
                    <a:pt x="247" y="730"/>
                  </a:lnTo>
                  <a:lnTo>
                    <a:pt x="243" y="751"/>
                  </a:lnTo>
                  <a:lnTo>
                    <a:pt x="189" y="767"/>
                  </a:lnTo>
                  <a:lnTo>
                    <a:pt x="157" y="767"/>
                  </a:lnTo>
                  <a:lnTo>
                    <a:pt x="96" y="779"/>
                  </a:lnTo>
                  <a:lnTo>
                    <a:pt x="13" y="816"/>
                  </a:lnTo>
                  <a:lnTo>
                    <a:pt x="0" y="853"/>
                  </a:lnTo>
                  <a:lnTo>
                    <a:pt x="0" y="873"/>
                  </a:lnTo>
                  <a:lnTo>
                    <a:pt x="76" y="863"/>
                  </a:lnTo>
                  <a:lnTo>
                    <a:pt x="69" y="882"/>
                  </a:lnTo>
                  <a:lnTo>
                    <a:pt x="49" y="884"/>
                  </a:lnTo>
                  <a:lnTo>
                    <a:pt x="33" y="906"/>
                  </a:lnTo>
                  <a:lnTo>
                    <a:pt x="40" y="925"/>
                  </a:lnTo>
                  <a:lnTo>
                    <a:pt x="69" y="922"/>
                  </a:lnTo>
                  <a:lnTo>
                    <a:pt x="104" y="919"/>
                  </a:lnTo>
                  <a:lnTo>
                    <a:pt x="97" y="948"/>
                  </a:lnTo>
                  <a:lnTo>
                    <a:pt x="20" y="963"/>
                  </a:lnTo>
                  <a:lnTo>
                    <a:pt x="39" y="981"/>
                  </a:lnTo>
                  <a:lnTo>
                    <a:pt x="87" y="999"/>
                  </a:lnTo>
                  <a:lnTo>
                    <a:pt x="87" y="1037"/>
                  </a:lnTo>
                  <a:lnTo>
                    <a:pt x="130" y="1042"/>
                  </a:lnTo>
                  <a:lnTo>
                    <a:pt x="128" y="1019"/>
                  </a:lnTo>
                  <a:lnTo>
                    <a:pt x="161" y="1016"/>
                  </a:lnTo>
                  <a:lnTo>
                    <a:pt x="276" y="1060"/>
                  </a:lnTo>
                  <a:lnTo>
                    <a:pt x="310" y="1084"/>
                  </a:lnTo>
                  <a:lnTo>
                    <a:pt x="321" y="1105"/>
                  </a:lnTo>
                  <a:lnTo>
                    <a:pt x="342" y="1112"/>
                  </a:lnTo>
                  <a:lnTo>
                    <a:pt x="387" y="1096"/>
                  </a:lnTo>
                  <a:lnTo>
                    <a:pt x="414" y="1105"/>
                  </a:lnTo>
                  <a:lnTo>
                    <a:pt x="397" y="1118"/>
                  </a:lnTo>
                  <a:lnTo>
                    <a:pt x="440" y="1135"/>
                  </a:lnTo>
                  <a:lnTo>
                    <a:pt x="465" y="1118"/>
                  </a:lnTo>
                  <a:lnTo>
                    <a:pt x="475" y="1125"/>
                  </a:lnTo>
                  <a:lnTo>
                    <a:pt x="469" y="1188"/>
                  </a:lnTo>
                  <a:lnTo>
                    <a:pt x="521" y="1201"/>
                  </a:lnTo>
                  <a:lnTo>
                    <a:pt x="577" y="1188"/>
                  </a:lnTo>
                  <a:lnTo>
                    <a:pt x="614" y="1204"/>
                  </a:lnTo>
                  <a:lnTo>
                    <a:pt x="552" y="1225"/>
                  </a:lnTo>
                  <a:lnTo>
                    <a:pt x="552" y="1245"/>
                  </a:lnTo>
                  <a:lnTo>
                    <a:pt x="578" y="1272"/>
                  </a:lnTo>
                  <a:lnTo>
                    <a:pt x="560" y="1302"/>
                  </a:lnTo>
                  <a:lnTo>
                    <a:pt x="538" y="1280"/>
                  </a:lnTo>
                  <a:lnTo>
                    <a:pt x="536" y="1311"/>
                  </a:lnTo>
                  <a:lnTo>
                    <a:pt x="578" y="1356"/>
                  </a:lnTo>
                  <a:lnTo>
                    <a:pt x="602" y="1391"/>
                  </a:lnTo>
                  <a:lnTo>
                    <a:pt x="610" y="1422"/>
                  </a:lnTo>
                  <a:lnTo>
                    <a:pt x="655" y="1452"/>
                  </a:lnTo>
                  <a:lnTo>
                    <a:pt x="703" y="1477"/>
                  </a:lnTo>
                  <a:lnTo>
                    <a:pt x="756" y="1493"/>
                  </a:lnTo>
                  <a:lnTo>
                    <a:pt x="745" y="1520"/>
                  </a:lnTo>
                  <a:lnTo>
                    <a:pt x="761" y="1551"/>
                  </a:lnTo>
                  <a:lnTo>
                    <a:pt x="761" y="1601"/>
                  </a:lnTo>
                  <a:lnTo>
                    <a:pt x="741" y="1641"/>
                  </a:lnTo>
                  <a:lnTo>
                    <a:pt x="755" y="1678"/>
                  </a:lnTo>
                  <a:lnTo>
                    <a:pt x="793" y="1702"/>
                  </a:lnTo>
                  <a:lnTo>
                    <a:pt x="822" y="1741"/>
                  </a:lnTo>
                  <a:lnTo>
                    <a:pt x="834" y="1790"/>
                  </a:lnTo>
                  <a:lnTo>
                    <a:pt x="822" y="1772"/>
                  </a:lnTo>
                  <a:lnTo>
                    <a:pt x="768" y="1713"/>
                  </a:lnTo>
                  <a:lnTo>
                    <a:pt x="757" y="1741"/>
                  </a:lnTo>
                  <a:lnTo>
                    <a:pt x="755" y="1805"/>
                  </a:lnTo>
                  <a:lnTo>
                    <a:pt x="739" y="1927"/>
                  </a:lnTo>
                  <a:lnTo>
                    <a:pt x="734" y="1964"/>
                  </a:lnTo>
                  <a:lnTo>
                    <a:pt x="755" y="1934"/>
                  </a:lnTo>
                  <a:lnTo>
                    <a:pt x="768" y="1961"/>
                  </a:lnTo>
                  <a:lnTo>
                    <a:pt x="759" y="1973"/>
                  </a:lnTo>
                  <a:lnTo>
                    <a:pt x="734" y="1995"/>
                  </a:lnTo>
                  <a:lnTo>
                    <a:pt x="732" y="2038"/>
                  </a:lnTo>
                  <a:lnTo>
                    <a:pt x="692" y="2261"/>
                  </a:lnTo>
                  <a:lnTo>
                    <a:pt x="676" y="2304"/>
                  </a:lnTo>
                  <a:lnTo>
                    <a:pt x="637" y="2328"/>
                  </a:lnTo>
                  <a:lnTo>
                    <a:pt x="599" y="2326"/>
                  </a:lnTo>
                  <a:lnTo>
                    <a:pt x="606" y="2342"/>
                  </a:lnTo>
                  <a:lnTo>
                    <a:pt x="688" y="2408"/>
                  </a:lnTo>
                  <a:lnTo>
                    <a:pt x="721" y="2426"/>
                  </a:lnTo>
                  <a:lnTo>
                    <a:pt x="761" y="2434"/>
                  </a:lnTo>
                  <a:lnTo>
                    <a:pt x="804" y="2459"/>
                  </a:lnTo>
                  <a:lnTo>
                    <a:pt x="829" y="2482"/>
                  </a:lnTo>
                  <a:lnTo>
                    <a:pt x="1001" y="2527"/>
                  </a:lnTo>
                  <a:lnTo>
                    <a:pt x="1057" y="2535"/>
                  </a:lnTo>
                  <a:lnTo>
                    <a:pt x="1082" y="2529"/>
                  </a:lnTo>
                  <a:lnTo>
                    <a:pt x="1120" y="2502"/>
                  </a:lnTo>
                  <a:lnTo>
                    <a:pt x="1151" y="2496"/>
                  </a:lnTo>
                  <a:lnTo>
                    <a:pt x="1183" y="2507"/>
                  </a:lnTo>
                  <a:lnTo>
                    <a:pt x="1237" y="2543"/>
                  </a:lnTo>
                  <a:lnTo>
                    <a:pt x="1287" y="2549"/>
                  </a:lnTo>
                  <a:lnTo>
                    <a:pt x="1307" y="2570"/>
                  </a:lnTo>
                  <a:lnTo>
                    <a:pt x="1348" y="2602"/>
                  </a:lnTo>
                  <a:lnTo>
                    <a:pt x="1378" y="2610"/>
                  </a:lnTo>
                  <a:lnTo>
                    <a:pt x="1482" y="2604"/>
                  </a:lnTo>
                  <a:lnTo>
                    <a:pt x="1534" y="2594"/>
                  </a:lnTo>
                  <a:lnTo>
                    <a:pt x="1583" y="2592"/>
                  </a:lnTo>
                  <a:lnTo>
                    <a:pt x="1608" y="2596"/>
                  </a:lnTo>
                  <a:lnTo>
                    <a:pt x="1599" y="2489"/>
                  </a:lnTo>
                  <a:lnTo>
                    <a:pt x="1585" y="2473"/>
                  </a:lnTo>
                  <a:lnTo>
                    <a:pt x="1594" y="2419"/>
                  </a:lnTo>
                  <a:lnTo>
                    <a:pt x="1616" y="2379"/>
                  </a:lnTo>
                  <a:lnTo>
                    <a:pt x="1689" y="2347"/>
                  </a:lnTo>
                  <a:lnTo>
                    <a:pt x="1729" y="2320"/>
                  </a:lnTo>
                  <a:lnTo>
                    <a:pt x="1749" y="2300"/>
                  </a:lnTo>
                  <a:lnTo>
                    <a:pt x="1784" y="2282"/>
                  </a:lnTo>
                  <a:lnTo>
                    <a:pt x="1804" y="2282"/>
                  </a:lnTo>
                  <a:lnTo>
                    <a:pt x="1817" y="2295"/>
                  </a:lnTo>
                  <a:lnTo>
                    <a:pt x="1874" y="2304"/>
                  </a:lnTo>
                  <a:lnTo>
                    <a:pt x="1884" y="2311"/>
                  </a:lnTo>
                  <a:lnTo>
                    <a:pt x="1894" y="2324"/>
                  </a:lnTo>
                  <a:lnTo>
                    <a:pt x="1913" y="2325"/>
                  </a:lnTo>
                  <a:lnTo>
                    <a:pt x="1957" y="2334"/>
                  </a:lnTo>
                  <a:lnTo>
                    <a:pt x="1964" y="2320"/>
                  </a:lnTo>
                  <a:lnTo>
                    <a:pt x="1997" y="2322"/>
                  </a:lnTo>
                  <a:lnTo>
                    <a:pt x="2009" y="2330"/>
                  </a:lnTo>
                  <a:lnTo>
                    <a:pt x="2036" y="2331"/>
                  </a:lnTo>
                  <a:lnTo>
                    <a:pt x="2058" y="2341"/>
                  </a:lnTo>
                  <a:lnTo>
                    <a:pt x="2064" y="2360"/>
                  </a:lnTo>
                  <a:lnTo>
                    <a:pt x="2078" y="2366"/>
                  </a:lnTo>
                  <a:lnTo>
                    <a:pt x="2122" y="2368"/>
                  </a:lnTo>
                  <a:lnTo>
                    <a:pt x="2156" y="2399"/>
                  </a:lnTo>
                  <a:lnTo>
                    <a:pt x="2214" y="2404"/>
                  </a:lnTo>
                  <a:lnTo>
                    <a:pt x="2302" y="2366"/>
                  </a:lnTo>
                  <a:lnTo>
                    <a:pt x="2312" y="2355"/>
                  </a:lnTo>
                  <a:lnTo>
                    <a:pt x="2314" y="2331"/>
                  </a:lnTo>
                  <a:lnTo>
                    <a:pt x="2347" y="2306"/>
                  </a:lnTo>
                  <a:lnTo>
                    <a:pt x="2390" y="2267"/>
                  </a:lnTo>
                  <a:lnTo>
                    <a:pt x="2412" y="2253"/>
                  </a:lnTo>
                  <a:lnTo>
                    <a:pt x="2417" y="2237"/>
                  </a:lnTo>
                  <a:lnTo>
                    <a:pt x="2487" y="2201"/>
                  </a:lnTo>
                  <a:lnTo>
                    <a:pt x="2492" y="2194"/>
                  </a:lnTo>
                  <a:lnTo>
                    <a:pt x="2489" y="2181"/>
                  </a:lnTo>
                  <a:lnTo>
                    <a:pt x="2496" y="2157"/>
                  </a:lnTo>
                  <a:lnTo>
                    <a:pt x="2496" y="2125"/>
                  </a:lnTo>
                  <a:lnTo>
                    <a:pt x="2484" y="2096"/>
                  </a:lnTo>
                  <a:lnTo>
                    <a:pt x="2392" y="2084"/>
                  </a:lnTo>
                  <a:lnTo>
                    <a:pt x="2370" y="2053"/>
                  </a:lnTo>
                  <a:lnTo>
                    <a:pt x="2359" y="2012"/>
                  </a:lnTo>
                  <a:lnTo>
                    <a:pt x="2357" y="1971"/>
                  </a:lnTo>
                  <a:lnTo>
                    <a:pt x="2363" y="1936"/>
                  </a:lnTo>
                  <a:lnTo>
                    <a:pt x="2361" y="1906"/>
                  </a:lnTo>
                  <a:lnTo>
                    <a:pt x="2329" y="1895"/>
                  </a:lnTo>
                  <a:lnTo>
                    <a:pt x="2322" y="1879"/>
                  </a:lnTo>
                  <a:lnTo>
                    <a:pt x="2320" y="1860"/>
                  </a:lnTo>
                  <a:lnTo>
                    <a:pt x="2327" y="1830"/>
                  </a:lnTo>
                  <a:lnTo>
                    <a:pt x="2347" y="1805"/>
                  </a:lnTo>
                  <a:lnTo>
                    <a:pt x="2388" y="1775"/>
                  </a:lnTo>
                  <a:lnTo>
                    <a:pt x="2379" y="1741"/>
                  </a:lnTo>
                  <a:lnTo>
                    <a:pt x="2338" y="1646"/>
                  </a:lnTo>
                  <a:lnTo>
                    <a:pt x="2334" y="1625"/>
                  </a:lnTo>
                  <a:lnTo>
                    <a:pt x="2336" y="1607"/>
                  </a:lnTo>
                  <a:lnTo>
                    <a:pt x="2374" y="1605"/>
                  </a:lnTo>
                  <a:lnTo>
                    <a:pt x="2363" y="1564"/>
                  </a:lnTo>
                  <a:lnTo>
                    <a:pt x="2336" y="1558"/>
                  </a:lnTo>
                  <a:lnTo>
                    <a:pt x="2327" y="1515"/>
                  </a:lnTo>
                  <a:lnTo>
                    <a:pt x="2327" y="1454"/>
                  </a:lnTo>
                  <a:lnTo>
                    <a:pt x="2316" y="1447"/>
                  </a:lnTo>
                  <a:lnTo>
                    <a:pt x="2251" y="1447"/>
                  </a:lnTo>
                  <a:lnTo>
                    <a:pt x="2210" y="1510"/>
                  </a:lnTo>
                  <a:lnTo>
                    <a:pt x="2185" y="1525"/>
                  </a:lnTo>
                  <a:lnTo>
                    <a:pt x="2171" y="1517"/>
                  </a:lnTo>
                  <a:lnTo>
                    <a:pt x="2175" y="1433"/>
                  </a:lnTo>
                  <a:lnTo>
                    <a:pt x="2189" y="1389"/>
                  </a:lnTo>
                  <a:lnTo>
                    <a:pt x="2205" y="1374"/>
                  </a:lnTo>
                  <a:lnTo>
                    <a:pt x="2218" y="1349"/>
                  </a:lnTo>
                  <a:lnTo>
                    <a:pt x="2244" y="1334"/>
                  </a:lnTo>
                  <a:lnTo>
                    <a:pt x="2251" y="1323"/>
                  </a:lnTo>
                  <a:lnTo>
                    <a:pt x="2259" y="1286"/>
                  </a:lnTo>
                  <a:lnTo>
                    <a:pt x="2282" y="1253"/>
                  </a:lnTo>
                  <a:lnTo>
                    <a:pt x="2368" y="1160"/>
                  </a:lnTo>
                  <a:lnTo>
                    <a:pt x="2354" y="1140"/>
                  </a:lnTo>
                  <a:lnTo>
                    <a:pt x="2370" y="1115"/>
                  </a:lnTo>
                  <a:lnTo>
                    <a:pt x="2435" y="1120"/>
                  </a:lnTo>
                  <a:lnTo>
                    <a:pt x="2460" y="1107"/>
                  </a:lnTo>
                  <a:lnTo>
                    <a:pt x="2487" y="1085"/>
                  </a:lnTo>
                  <a:lnTo>
                    <a:pt x="2480" y="1074"/>
                  </a:lnTo>
                  <a:lnTo>
                    <a:pt x="2474" y="1038"/>
                  </a:lnTo>
                  <a:lnTo>
                    <a:pt x="2478" y="935"/>
                  </a:lnTo>
                  <a:lnTo>
                    <a:pt x="2507" y="844"/>
                  </a:lnTo>
                  <a:lnTo>
                    <a:pt x="2516" y="797"/>
                  </a:lnTo>
                  <a:lnTo>
                    <a:pt x="2582" y="712"/>
                  </a:lnTo>
                  <a:lnTo>
                    <a:pt x="2591" y="669"/>
                  </a:lnTo>
                  <a:lnTo>
                    <a:pt x="2539" y="646"/>
                  </a:lnTo>
                  <a:lnTo>
                    <a:pt x="2390" y="602"/>
                  </a:lnTo>
                  <a:lnTo>
                    <a:pt x="2318" y="594"/>
                  </a:lnTo>
                  <a:lnTo>
                    <a:pt x="2295" y="556"/>
                  </a:lnTo>
                  <a:lnTo>
                    <a:pt x="2271" y="528"/>
                  </a:lnTo>
                  <a:lnTo>
                    <a:pt x="2222" y="489"/>
                  </a:lnTo>
                  <a:lnTo>
                    <a:pt x="2175" y="493"/>
                  </a:lnTo>
                  <a:lnTo>
                    <a:pt x="2115" y="475"/>
                  </a:lnTo>
                  <a:lnTo>
                    <a:pt x="2083" y="482"/>
                  </a:lnTo>
                  <a:lnTo>
                    <a:pt x="2042" y="473"/>
                  </a:lnTo>
                  <a:lnTo>
                    <a:pt x="2013" y="446"/>
                  </a:lnTo>
                  <a:lnTo>
                    <a:pt x="1970" y="424"/>
                  </a:lnTo>
                  <a:lnTo>
                    <a:pt x="1980" y="402"/>
                  </a:lnTo>
                  <a:lnTo>
                    <a:pt x="1961" y="392"/>
                  </a:lnTo>
                  <a:lnTo>
                    <a:pt x="1961" y="305"/>
                  </a:lnTo>
                  <a:lnTo>
                    <a:pt x="1939" y="305"/>
                  </a:lnTo>
                  <a:lnTo>
                    <a:pt x="1914" y="335"/>
                  </a:lnTo>
                  <a:lnTo>
                    <a:pt x="1898" y="362"/>
                  </a:lnTo>
                  <a:lnTo>
                    <a:pt x="1860" y="362"/>
                  </a:lnTo>
                  <a:lnTo>
                    <a:pt x="1824" y="347"/>
                  </a:lnTo>
                  <a:lnTo>
                    <a:pt x="1814" y="288"/>
                  </a:lnTo>
                  <a:lnTo>
                    <a:pt x="1806" y="258"/>
                  </a:lnTo>
                  <a:lnTo>
                    <a:pt x="1786" y="237"/>
                  </a:lnTo>
                  <a:lnTo>
                    <a:pt x="1738" y="223"/>
                  </a:lnTo>
                  <a:lnTo>
                    <a:pt x="1687" y="190"/>
                  </a:lnTo>
                  <a:lnTo>
                    <a:pt x="1648" y="180"/>
                  </a:lnTo>
                  <a:lnTo>
                    <a:pt x="1614" y="110"/>
                  </a:lnTo>
                  <a:lnTo>
                    <a:pt x="1573" y="114"/>
                  </a:lnTo>
                  <a:lnTo>
                    <a:pt x="1530" y="94"/>
                  </a:lnTo>
                  <a:lnTo>
                    <a:pt x="1522" y="60"/>
                  </a:lnTo>
                  <a:lnTo>
                    <a:pt x="1522" y="0"/>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grpSp>
      <p:sp>
        <p:nvSpPr>
          <p:cNvPr id="20" name="Freeform 139"/>
          <p:cNvSpPr>
            <a:spLocks noChangeAspect="1"/>
          </p:cNvSpPr>
          <p:nvPr/>
        </p:nvSpPr>
        <p:spPr bwMode="gray">
          <a:xfrm>
            <a:off x="4477402" y="5859057"/>
            <a:ext cx="13013" cy="13023"/>
          </a:xfrm>
          <a:custGeom>
            <a:avLst/>
            <a:gdLst/>
            <a:ahLst/>
            <a:cxnLst>
              <a:cxn ang="0">
                <a:pos x="47" y="2"/>
              </a:cxn>
              <a:cxn ang="0">
                <a:pos x="54" y="5"/>
              </a:cxn>
              <a:cxn ang="0">
                <a:pos x="56" y="0"/>
              </a:cxn>
              <a:cxn ang="0">
                <a:pos x="66" y="31"/>
              </a:cxn>
              <a:cxn ang="0">
                <a:pos x="43" y="55"/>
              </a:cxn>
              <a:cxn ang="0">
                <a:pos x="27" y="66"/>
              </a:cxn>
              <a:cxn ang="0">
                <a:pos x="0" y="49"/>
              </a:cxn>
              <a:cxn ang="0">
                <a:pos x="13" y="23"/>
              </a:cxn>
              <a:cxn ang="0">
                <a:pos x="47" y="2"/>
              </a:cxn>
            </a:cxnLst>
            <a:rect l="0" t="0" r="r" b="b"/>
            <a:pathLst>
              <a:path w="66" h="66">
                <a:moveTo>
                  <a:pt x="47" y="2"/>
                </a:moveTo>
                <a:lnTo>
                  <a:pt x="54" y="5"/>
                </a:lnTo>
                <a:lnTo>
                  <a:pt x="56" y="0"/>
                </a:lnTo>
                <a:lnTo>
                  <a:pt x="66" y="31"/>
                </a:lnTo>
                <a:lnTo>
                  <a:pt x="43" y="55"/>
                </a:lnTo>
                <a:lnTo>
                  <a:pt x="27" y="66"/>
                </a:lnTo>
                <a:lnTo>
                  <a:pt x="0" y="49"/>
                </a:lnTo>
                <a:lnTo>
                  <a:pt x="13" y="23"/>
                </a:lnTo>
                <a:lnTo>
                  <a:pt x="47" y="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it-IT" dirty="0"/>
          </a:p>
        </p:txBody>
      </p:sp>
      <p:sp>
        <p:nvSpPr>
          <p:cNvPr id="21" name="Freeform 140"/>
          <p:cNvSpPr>
            <a:spLocks noChangeAspect="1"/>
          </p:cNvSpPr>
          <p:nvPr/>
        </p:nvSpPr>
        <p:spPr bwMode="gray">
          <a:xfrm>
            <a:off x="4523538" y="5814069"/>
            <a:ext cx="40223" cy="35517"/>
          </a:xfrm>
          <a:custGeom>
            <a:avLst/>
            <a:gdLst/>
            <a:ahLst/>
            <a:cxnLst>
              <a:cxn ang="0">
                <a:pos x="161" y="7"/>
              </a:cxn>
              <a:cxn ang="0">
                <a:pos x="152" y="42"/>
              </a:cxn>
              <a:cxn ang="0">
                <a:pos x="154" y="56"/>
              </a:cxn>
              <a:cxn ang="0">
                <a:pos x="186" y="56"/>
              </a:cxn>
              <a:cxn ang="0">
                <a:pos x="203" y="87"/>
              </a:cxn>
              <a:cxn ang="0">
                <a:pos x="186" y="141"/>
              </a:cxn>
              <a:cxn ang="0">
                <a:pos x="145" y="183"/>
              </a:cxn>
              <a:cxn ang="0">
                <a:pos x="87" y="147"/>
              </a:cxn>
              <a:cxn ang="0">
                <a:pos x="74" y="118"/>
              </a:cxn>
              <a:cxn ang="0">
                <a:pos x="43" y="119"/>
              </a:cxn>
              <a:cxn ang="0">
                <a:pos x="22" y="131"/>
              </a:cxn>
              <a:cxn ang="0">
                <a:pos x="0" y="105"/>
              </a:cxn>
              <a:cxn ang="0">
                <a:pos x="36" y="62"/>
              </a:cxn>
              <a:cxn ang="0">
                <a:pos x="158" y="0"/>
              </a:cxn>
              <a:cxn ang="0">
                <a:pos x="164" y="0"/>
              </a:cxn>
              <a:cxn ang="0">
                <a:pos x="161" y="7"/>
              </a:cxn>
            </a:cxnLst>
            <a:rect l="0" t="0" r="r" b="b"/>
            <a:pathLst>
              <a:path w="203" h="183">
                <a:moveTo>
                  <a:pt x="161" y="7"/>
                </a:moveTo>
                <a:lnTo>
                  <a:pt x="152" y="42"/>
                </a:lnTo>
                <a:lnTo>
                  <a:pt x="154" y="56"/>
                </a:lnTo>
                <a:lnTo>
                  <a:pt x="186" y="56"/>
                </a:lnTo>
                <a:lnTo>
                  <a:pt x="203" y="87"/>
                </a:lnTo>
                <a:lnTo>
                  <a:pt x="186" y="141"/>
                </a:lnTo>
                <a:lnTo>
                  <a:pt x="145" y="183"/>
                </a:lnTo>
                <a:lnTo>
                  <a:pt x="87" y="147"/>
                </a:lnTo>
                <a:lnTo>
                  <a:pt x="74" y="118"/>
                </a:lnTo>
                <a:lnTo>
                  <a:pt x="43" y="119"/>
                </a:lnTo>
                <a:lnTo>
                  <a:pt x="22" y="131"/>
                </a:lnTo>
                <a:lnTo>
                  <a:pt x="0" y="105"/>
                </a:lnTo>
                <a:lnTo>
                  <a:pt x="36" y="62"/>
                </a:lnTo>
                <a:lnTo>
                  <a:pt x="158" y="0"/>
                </a:lnTo>
                <a:lnTo>
                  <a:pt x="164" y="0"/>
                </a:lnTo>
                <a:lnTo>
                  <a:pt x="161" y="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it-IT" dirty="0"/>
          </a:p>
        </p:txBody>
      </p:sp>
      <p:sp>
        <p:nvSpPr>
          <p:cNvPr id="22" name="Freeform 141"/>
          <p:cNvSpPr>
            <a:spLocks noChangeAspect="1"/>
          </p:cNvSpPr>
          <p:nvPr/>
        </p:nvSpPr>
        <p:spPr bwMode="gray">
          <a:xfrm>
            <a:off x="4581506" y="5809333"/>
            <a:ext cx="16562" cy="10655"/>
          </a:xfrm>
          <a:custGeom>
            <a:avLst/>
            <a:gdLst/>
            <a:ahLst/>
            <a:cxnLst>
              <a:cxn ang="0">
                <a:pos x="71" y="13"/>
              </a:cxn>
              <a:cxn ang="0">
                <a:pos x="76" y="13"/>
              </a:cxn>
              <a:cxn ang="0">
                <a:pos x="78" y="24"/>
              </a:cxn>
              <a:cxn ang="0">
                <a:pos x="80" y="58"/>
              </a:cxn>
              <a:cxn ang="0">
                <a:pos x="60" y="58"/>
              </a:cxn>
              <a:cxn ang="0">
                <a:pos x="27" y="46"/>
              </a:cxn>
              <a:cxn ang="0">
                <a:pos x="0" y="18"/>
              </a:cxn>
              <a:cxn ang="0">
                <a:pos x="15" y="2"/>
              </a:cxn>
              <a:cxn ang="0">
                <a:pos x="49" y="0"/>
              </a:cxn>
              <a:cxn ang="0">
                <a:pos x="62" y="4"/>
              </a:cxn>
              <a:cxn ang="0">
                <a:pos x="71" y="13"/>
              </a:cxn>
            </a:cxnLst>
            <a:rect l="0" t="0" r="r" b="b"/>
            <a:pathLst>
              <a:path w="80" h="58">
                <a:moveTo>
                  <a:pt x="71" y="13"/>
                </a:moveTo>
                <a:lnTo>
                  <a:pt x="76" y="13"/>
                </a:lnTo>
                <a:lnTo>
                  <a:pt x="78" y="24"/>
                </a:lnTo>
                <a:lnTo>
                  <a:pt x="80" y="58"/>
                </a:lnTo>
                <a:lnTo>
                  <a:pt x="60" y="58"/>
                </a:lnTo>
                <a:lnTo>
                  <a:pt x="27" y="46"/>
                </a:lnTo>
                <a:lnTo>
                  <a:pt x="0" y="18"/>
                </a:lnTo>
                <a:lnTo>
                  <a:pt x="15" y="2"/>
                </a:lnTo>
                <a:lnTo>
                  <a:pt x="49" y="0"/>
                </a:lnTo>
                <a:lnTo>
                  <a:pt x="62" y="4"/>
                </a:lnTo>
                <a:lnTo>
                  <a:pt x="71" y="1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it-IT" dirty="0"/>
          </a:p>
        </p:txBody>
      </p:sp>
      <p:sp>
        <p:nvSpPr>
          <p:cNvPr id="23" name="Freeform 142"/>
          <p:cNvSpPr>
            <a:spLocks noChangeAspect="1"/>
          </p:cNvSpPr>
          <p:nvPr/>
        </p:nvSpPr>
        <p:spPr bwMode="gray">
          <a:xfrm>
            <a:off x="4047976" y="5701597"/>
            <a:ext cx="130129" cy="262824"/>
          </a:xfrm>
          <a:custGeom>
            <a:avLst/>
            <a:gdLst/>
            <a:ahLst/>
            <a:cxnLst>
              <a:cxn ang="0">
                <a:pos x="406" y="1224"/>
              </a:cxn>
              <a:cxn ang="0">
                <a:pos x="433" y="1146"/>
              </a:cxn>
              <a:cxn ang="0">
                <a:pos x="510" y="1072"/>
              </a:cxn>
              <a:cxn ang="0">
                <a:pos x="465" y="992"/>
              </a:cxn>
              <a:cxn ang="0">
                <a:pos x="454" y="890"/>
              </a:cxn>
              <a:cxn ang="0">
                <a:pos x="494" y="811"/>
              </a:cxn>
              <a:cxn ang="0">
                <a:pos x="441" y="724"/>
              </a:cxn>
              <a:cxn ang="0">
                <a:pos x="461" y="641"/>
              </a:cxn>
              <a:cxn ang="0">
                <a:pos x="537" y="587"/>
              </a:cxn>
              <a:cxn ang="0">
                <a:pos x="514" y="513"/>
              </a:cxn>
              <a:cxn ang="0">
                <a:pos x="537" y="432"/>
              </a:cxn>
              <a:cxn ang="0">
                <a:pos x="546" y="327"/>
              </a:cxn>
              <a:cxn ang="0">
                <a:pos x="631" y="209"/>
              </a:cxn>
              <a:cxn ang="0">
                <a:pos x="661" y="125"/>
              </a:cxn>
              <a:cxn ang="0">
                <a:pos x="611" y="55"/>
              </a:cxn>
              <a:cxn ang="0">
                <a:pos x="490" y="41"/>
              </a:cxn>
              <a:cxn ang="0">
                <a:pos x="352" y="58"/>
              </a:cxn>
              <a:cxn ang="0">
                <a:pos x="275" y="46"/>
              </a:cxn>
              <a:cxn ang="0">
                <a:pos x="219" y="9"/>
              </a:cxn>
              <a:cxn ang="0">
                <a:pos x="133" y="71"/>
              </a:cxn>
              <a:cxn ang="0">
                <a:pos x="172" y="278"/>
              </a:cxn>
              <a:cxn ang="0">
                <a:pos x="142" y="389"/>
              </a:cxn>
              <a:cxn ang="0">
                <a:pos x="119" y="483"/>
              </a:cxn>
              <a:cxn ang="0">
                <a:pos x="106" y="578"/>
              </a:cxn>
              <a:cxn ang="0">
                <a:pos x="61" y="690"/>
              </a:cxn>
              <a:cxn ang="0">
                <a:pos x="16" y="823"/>
              </a:cxn>
              <a:cxn ang="0">
                <a:pos x="3" y="889"/>
              </a:cxn>
              <a:cxn ang="0">
                <a:pos x="70" y="968"/>
              </a:cxn>
              <a:cxn ang="0">
                <a:pos x="151" y="947"/>
              </a:cxn>
              <a:cxn ang="0">
                <a:pos x="137" y="979"/>
              </a:cxn>
              <a:cxn ang="0">
                <a:pos x="131" y="1082"/>
              </a:cxn>
              <a:cxn ang="0">
                <a:pos x="137" y="1191"/>
              </a:cxn>
              <a:cxn ang="0">
                <a:pos x="110" y="1272"/>
              </a:cxn>
              <a:cxn ang="0">
                <a:pos x="119" y="1326"/>
              </a:cxn>
              <a:cxn ang="0">
                <a:pos x="205" y="1314"/>
              </a:cxn>
              <a:cxn ang="0">
                <a:pos x="287" y="1328"/>
              </a:cxn>
              <a:cxn ang="0">
                <a:pos x="361" y="1317"/>
              </a:cxn>
              <a:cxn ang="0">
                <a:pos x="420" y="1287"/>
              </a:cxn>
            </a:cxnLst>
            <a:rect l="0" t="0" r="r" b="b"/>
            <a:pathLst>
              <a:path w="661" h="1328">
                <a:moveTo>
                  <a:pt x="420" y="1287"/>
                </a:moveTo>
                <a:lnTo>
                  <a:pt x="406" y="1224"/>
                </a:lnTo>
                <a:lnTo>
                  <a:pt x="404" y="1184"/>
                </a:lnTo>
                <a:lnTo>
                  <a:pt x="433" y="1146"/>
                </a:lnTo>
                <a:lnTo>
                  <a:pt x="485" y="1105"/>
                </a:lnTo>
                <a:lnTo>
                  <a:pt x="510" y="1072"/>
                </a:lnTo>
                <a:lnTo>
                  <a:pt x="498" y="1030"/>
                </a:lnTo>
                <a:lnTo>
                  <a:pt x="465" y="992"/>
                </a:lnTo>
                <a:lnTo>
                  <a:pt x="451" y="943"/>
                </a:lnTo>
                <a:lnTo>
                  <a:pt x="454" y="890"/>
                </a:lnTo>
                <a:lnTo>
                  <a:pt x="481" y="845"/>
                </a:lnTo>
                <a:lnTo>
                  <a:pt x="494" y="811"/>
                </a:lnTo>
                <a:lnTo>
                  <a:pt x="485" y="792"/>
                </a:lnTo>
                <a:lnTo>
                  <a:pt x="441" y="724"/>
                </a:lnTo>
                <a:lnTo>
                  <a:pt x="428" y="665"/>
                </a:lnTo>
                <a:lnTo>
                  <a:pt x="461" y="641"/>
                </a:lnTo>
                <a:lnTo>
                  <a:pt x="502" y="629"/>
                </a:lnTo>
                <a:lnTo>
                  <a:pt x="537" y="587"/>
                </a:lnTo>
                <a:lnTo>
                  <a:pt x="539" y="551"/>
                </a:lnTo>
                <a:lnTo>
                  <a:pt x="514" y="513"/>
                </a:lnTo>
                <a:lnTo>
                  <a:pt x="514" y="486"/>
                </a:lnTo>
                <a:lnTo>
                  <a:pt x="537" y="432"/>
                </a:lnTo>
                <a:lnTo>
                  <a:pt x="546" y="377"/>
                </a:lnTo>
                <a:lnTo>
                  <a:pt x="546" y="327"/>
                </a:lnTo>
                <a:lnTo>
                  <a:pt x="551" y="290"/>
                </a:lnTo>
                <a:lnTo>
                  <a:pt x="631" y="209"/>
                </a:lnTo>
                <a:lnTo>
                  <a:pt x="661" y="155"/>
                </a:lnTo>
                <a:lnTo>
                  <a:pt x="661" y="125"/>
                </a:lnTo>
                <a:lnTo>
                  <a:pt x="631" y="93"/>
                </a:lnTo>
                <a:lnTo>
                  <a:pt x="611" y="55"/>
                </a:lnTo>
                <a:lnTo>
                  <a:pt x="553" y="43"/>
                </a:lnTo>
                <a:lnTo>
                  <a:pt x="490" y="41"/>
                </a:lnTo>
                <a:lnTo>
                  <a:pt x="441" y="66"/>
                </a:lnTo>
                <a:lnTo>
                  <a:pt x="352" y="58"/>
                </a:lnTo>
                <a:lnTo>
                  <a:pt x="303" y="63"/>
                </a:lnTo>
                <a:lnTo>
                  <a:pt x="275" y="46"/>
                </a:lnTo>
                <a:lnTo>
                  <a:pt x="271" y="0"/>
                </a:lnTo>
                <a:lnTo>
                  <a:pt x="219" y="9"/>
                </a:lnTo>
                <a:lnTo>
                  <a:pt x="164" y="32"/>
                </a:lnTo>
                <a:lnTo>
                  <a:pt x="133" y="71"/>
                </a:lnTo>
                <a:lnTo>
                  <a:pt x="164" y="237"/>
                </a:lnTo>
                <a:lnTo>
                  <a:pt x="172" y="278"/>
                </a:lnTo>
                <a:lnTo>
                  <a:pt x="158" y="305"/>
                </a:lnTo>
                <a:lnTo>
                  <a:pt x="142" y="389"/>
                </a:lnTo>
                <a:lnTo>
                  <a:pt x="131" y="422"/>
                </a:lnTo>
                <a:lnTo>
                  <a:pt x="119" y="483"/>
                </a:lnTo>
                <a:lnTo>
                  <a:pt x="115" y="539"/>
                </a:lnTo>
                <a:lnTo>
                  <a:pt x="106" y="578"/>
                </a:lnTo>
                <a:lnTo>
                  <a:pt x="84" y="645"/>
                </a:lnTo>
                <a:lnTo>
                  <a:pt x="61" y="690"/>
                </a:lnTo>
                <a:lnTo>
                  <a:pt x="16" y="755"/>
                </a:lnTo>
                <a:lnTo>
                  <a:pt x="16" y="823"/>
                </a:lnTo>
                <a:lnTo>
                  <a:pt x="0" y="878"/>
                </a:lnTo>
                <a:lnTo>
                  <a:pt x="3" y="889"/>
                </a:lnTo>
                <a:lnTo>
                  <a:pt x="34" y="908"/>
                </a:lnTo>
                <a:lnTo>
                  <a:pt x="70" y="968"/>
                </a:lnTo>
                <a:lnTo>
                  <a:pt x="97" y="956"/>
                </a:lnTo>
                <a:lnTo>
                  <a:pt x="151" y="947"/>
                </a:lnTo>
                <a:lnTo>
                  <a:pt x="149" y="963"/>
                </a:lnTo>
                <a:lnTo>
                  <a:pt x="137" y="979"/>
                </a:lnTo>
                <a:lnTo>
                  <a:pt x="140" y="1038"/>
                </a:lnTo>
                <a:lnTo>
                  <a:pt x="131" y="1082"/>
                </a:lnTo>
                <a:lnTo>
                  <a:pt x="137" y="1107"/>
                </a:lnTo>
                <a:lnTo>
                  <a:pt x="137" y="1191"/>
                </a:lnTo>
                <a:lnTo>
                  <a:pt x="131" y="1224"/>
                </a:lnTo>
                <a:lnTo>
                  <a:pt x="110" y="1272"/>
                </a:lnTo>
                <a:lnTo>
                  <a:pt x="108" y="1312"/>
                </a:lnTo>
                <a:lnTo>
                  <a:pt x="119" y="1326"/>
                </a:lnTo>
                <a:lnTo>
                  <a:pt x="160" y="1314"/>
                </a:lnTo>
                <a:lnTo>
                  <a:pt x="205" y="1314"/>
                </a:lnTo>
                <a:lnTo>
                  <a:pt x="253" y="1317"/>
                </a:lnTo>
                <a:lnTo>
                  <a:pt x="287" y="1328"/>
                </a:lnTo>
                <a:lnTo>
                  <a:pt x="328" y="1328"/>
                </a:lnTo>
                <a:lnTo>
                  <a:pt x="361" y="1317"/>
                </a:lnTo>
                <a:lnTo>
                  <a:pt x="388" y="1299"/>
                </a:lnTo>
                <a:lnTo>
                  <a:pt x="420" y="1287"/>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24" name="Freeform 143"/>
          <p:cNvSpPr>
            <a:spLocks noChangeAspect="1"/>
          </p:cNvSpPr>
          <p:nvPr/>
        </p:nvSpPr>
        <p:spPr bwMode="gray">
          <a:xfrm>
            <a:off x="4664315" y="5384315"/>
            <a:ext cx="177449" cy="104182"/>
          </a:xfrm>
          <a:custGeom>
            <a:avLst/>
            <a:gdLst/>
            <a:ahLst/>
            <a:cxnLst>
              <a:cxn ang="0">
                <a:pos x="192" y="492"/>
              </a:cxn>
              <a:cxn ang="0">
                <a:pos x="156" y="443"/>
              </a:cxn>
              <a:cxn ang="0">
                <a:pos x="145" y="375"/>
              </a:cxn>
              <a:cxn ang="0">
                <a:pos x="39" y="438"/>
              </a:cxn>
              <a:cxn ang="0">
                <a:pos x="0" y="445"/>
              </a:cxn>
              <a:cxn ang="0">
                <a:pos x="18" y="317"/>
              </a:cxn>
              <a:cxn ang="0">
                <a:pos x="47" y="278"/>
              </a:cxn>
              <a:cxn ang="0">
                <a:pos x="80" y="252"/>
              </a:cxn>
              <a:cxn ang="0">
                <a:pos x="111" y="182"/>
              </a:cxn>
              <a:cxn ang="0">
                <a:pos x="183" y="68"/>
              </a:cxn>
              <a:cxn ang="0">
                <a:pos x="264" y="48"/>
              </a:cxn>
              <a:cxn ang="0">
                <a:pos x="316" y="13"/>
              </a:cxn>
              <a:cxn ang="0">
                <a:pos x="474" y="21"/>
              </a:cxn>
              <a:cxn ang="0">
                <a:pos x="643" y="21"/>
              </a:cxn>
              <a:cxn ang="0">
                <a:pos x="736" y="81"/>
              </a:cxn>
              <a:cxn ang="0">
                <a:pos x="720" y="152"/>
              </a:cxn>
              <a:cxn ang="0">
                <a:pos x="771" y="213"/>
              </a:cxn>
              <a:cxn ang="0">
                <a:pos x="845" y="235"/>
              </a:cxn>
              <a:cxn ang="0">
                <a:pos x="902" y="241"/>
              </a:cxn>
              <a:cxn ang="0">
                <a:pos x="893" y="306"/>
              </a:cxn>
              <a:cxn ang="0">
                <a:pos x="837" y="318"/>
              </a:cxn>
              <a:cxn ang="0">
                <a:pos x="835" y="370"/>
              </a:cxn>
              <a:cxn ang="0">
                <a:pos x="839" y="409"/>
              </a:cxn>
              <a:cxn ang="0">
                <a:pos x="720" y="391"/>
              </a:cxn>
              <a:cxn ang="0">
                <a:pos x="670" y="358"/>
              </a:cxn>
              <a:cxn ang="0">
                <a:pos x="622" y="470"/>
              </a:cxn>
              <a:cxn ang="0">
                <a:pos x="605" y="521"/>
              </a:cxn>
              <a:cxn ang="0">
                <a:pos x="558" y="476"/>
              </a:cxn>
              <a:cxn ang="0">
                <a:pos x="491" y="373"/>
              </a:cxn>
              <a:cxn ang="0">
                <a:pos x="428" y="425"/>
              </a:cxn>
              <a:cxn ang="0">
                <a:pos x="415" y="476"/>
              </a:cxn>
              <a:cxn ang="0">
                <a:pos x="327" y="508"/>
              </a:cxn>
              <a:cxn ang="0">
                <a:pos x="203" y="533"/>
              </a:cxn>
            </a:cxnLst>
            <a:rect l="0" t="0" r="r" b="b"/>
            <a:pathLst>
              <a:path w="902" h="533">
                <a:moveTo>
                  <a:pt x="203" y="533"/>
                </a:moveTo>
                <a:lnTo>
                  <a:pt x="192" y="492"/>
                </a:lnTo>
                <a:lnTo>
                  <a:pt x="165" y="486"/>
                </a:lnTo>
                <a:lnTo>
                  <a:pt x="156" y="443"/>
                </a:lnTo>
                <a:lnTo>
                  <a:pt x="156" y="382"/>
                </a:lnTo>
                <a:lnTo>
                  <a:pt x="145" y="375"/>
                </a:lnTo>
                <a:lnTo>
                  <a:pt x="80" y="375"/>
                </a:lnTo>
                <a:lnTo>
                  <a:pt x="39" y="438"/>
                </a:lnTo>
                <a:lnTo>
                  <a:pt x="14" y="453"/>
                </a:lnTo>
                <a:lnTo>
                  <a:pt x="0" y="445"/>
                </a:lnTo>
                <a:lnTo>
                  <a:pt x="4" y="362"/>
                </a:lnTo>
                <a:lnTo>
                  <a:pt x="18" y="317"/>
                </a:lnTo>
                <a:lnTo>
                  <a:pt x="34" y="302"/>
                </a:lnTo>
                <a:lnTo>
                  <a:pt x="47" y="278"/>
                </a:lnTo>
                <a:lnTo>
                  <a:pt x="73" y="263"/>
                </a:lnTo>
                <a:lnTo>
                  <a:pt x="80" y="252"/>
                </a:lnTo>
                <a:lnTo>
                  <a:pt x="88" y="214"/>
                </a:lnTo>
                <a:lnTo>
                  <a:pt x="111" y="182"/>
                </a:lnTo>
                <a:lnTo>
                  <a:pt x="197" y="89"/>
                </a:lnTo>
                <a:lnTo>
                  <a:pt x="183" y="68"/>
                </a:lnTo>
                <a:lnTo>
                  <a:pt x="199" y="43"/>
                </a:lnTo>
                <a:lnTo>
                  <a:pt x="264" y="48"/>
                </a:lnTo>
                <a:lnTo>
                  <a:pt x="289" y="36"/>
                </a:lnTo>
                <a:lnTo>
                  <a:pt x="316" y="13"/>
                </a:lnTo>
                <a:lnTo>
                  <a:pt x="344" y="36"/>
                </a:lnTo>
                <a:lnTo>
                  <a:pt x="474" y="21"/>
                </a:lnTo>
                <a:lnTo>
                  <a:pt x="569" y="0"/>
                </a:lnTo>
                <a:lnTo>
                  <a:pt x="643" y="21"/>
                </a:lnTo>
                <a:lnTo>
                  <a:pt x="709" y="51"/>
                </a:lnTo>
                <a:lnTo>
                  <a:pt x="736" y="81"/>
                </a:lnTo>
                <a:lnTo>
                  <a:pt x="725" y="116"/>
                </a:lnTo>
                <a:lnTo>
                  <a:pt x="720" y="152"/>
                </a:lnTo>
                <a:lnTo>
                  <a:pt x="749" y="197"/>
                </a:lnTo>
                <a:lnTo>
                  <a:pt x="771" y="213"/>
                </a:lnTo>
                <a:lnTo>
                  <a:pt x="811" y="231"/>
                </a:lnTo>
                <a:lnTo>
                  <a:pt x="845" y="235"/>
                </a:lnTo>
                <a:lnTo>
                  <a:pt x="873" y="220"/>
                </a:lnTo>
                <a:lnTo>
                  <a:pt x="902" y="241"/>
                </a:lnTo>
                <a:lnTo>
                  <a:pt x="890" y="281"/>
                </a:lnTo>
                <a:lnTo>
                  <a:pt x="893" y="306"/>
                </a:lnTo>
                <a:lnTo>
                  <a:pt x="878" y="317"/>
                </a:lnTo>
                <a:lnTo>
                  <a:pt x="837" y="318"/>
                </a:lnTo>
                <a:lnTo>
                  <a:pt x="831" y="343"/>
                </a:lnTo>
                <a:lnTo>
                  <a:pt x="835" y="370"/>
                </a:lnTo>
                <a:lnTo>
                  <a:pt x="846" y="391"/>
                </a:lnTo>
                <a:lnTo>
                  <a:pt x="839" y="409"/>
                </a:lnTo>
                <a:lnTo>
                  <a:pt x="762" y="391"/>
                </a:lnTo>
                <a:lnTo>
                  <a:pt x="720" y="391"/>
                </a:lnTo>
                <a:lnTo>
                  <a:pt x="698" y="370"/>
                </a:lnTo>
                <a:lnTo>
                  <a:pt x="670" y="358"/>
                </a:lnTo>
                <a:lnTo>
                  <a:pt x="662" y="398"/>
                </a:lnTo>
                <a:lnTo>
                  <a:pt x="622" y="470"/>
                </a:lnTo>
                <a:lnTo>
                  <a:pt x="614" y="506"/>
                </a:lnTo>
                <a:lnTo>
                  <a:pt x="605" y="521"/>
                </a:lnTo>
                <a:lnTo>
                  <a:pt x="580" y="506"/>
                </a:lnTo>
                <a:lnTo>
                  <a:pt x="558" y="476"/>
                </a:lnTo>
                <a:lnTo>
                  <a:pt x="514" y="445"/>
                </a:lnTo>
                <a:lnTo>
                  <a:pt x="491" y="373"/>
                </a:lnTo>
                <a:lnTo>
                  <a:pt x="450" y="396"/>
                </a:lnTo>
                <a:lnTo>
                  <a:pt x="428" y="425"/>
                </a:lnTo>
                <a:lnTo>
                  <a:pt x="428" y="458"/>
                </a:lnTo>
                <a:lnTo>
                  <a:pt x="415" y="476"/>
                </a:lnTo>
                <a:lnTo>
                  <a:pt x="374" y="511"/>
                </a:lnTo>
                <a:lnTo>
                  <a:pt x="327" y="508"/>
                </a:lnTo>
                <a:lnTo>
                  <a:pt x="235" y="530"/>
                </a:lnTo>
                <a:lnTo>
                  <a:pt x="203" y="533"/>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25" name="Freeform 144"/>
          <p:cNvSpPr>
            <a:spLocks noChangeAspect="1"/>
          </p:cNvSpPr>
          <p:nvPr/>
        </p:nvSpPr>
        <p:spPr bwMode="gray">
          <a:xfrm>
            <a:off x="4962428" y="5430486"/>
            <a:ext cx="128947" cy="89976"/>
          </a:xfrm>
          <a:custGeom>
            <a:avLst/>
            <a:gdLst/>
            <a:ahLst/>
            <a:cxnLst>
              <a:cxn ang="0">
                <a:pos x="510" y="16"/>
              </a:cxn>
              <a:cxn ang="0">
                <a:pos x="438" y="36"/>
              </a:cxn>
              <a:cxn ang="0">
                <a:pos x="405" y="69"/>
              </a:cxn>
              <a:cxn ang="0">
                <a:pos x="283" y="66"/>
              </a:cxn>
              <a:cxn ang="0">
                <a:pos x="219" y="126"/>
              </a:cxn>
              <a:cxn ang="0">
                <a:pos x="51" y="114"/>
              </a:cxn>
              <a:cxn ang="0">
                <a:pos x="0" y="178"/>
              </a:cxn>
              <a:cxn ang="0">
                <a:pos x="10" y="202"/>
              </a:cxn>
              <a:cxn ang="0">
                <a:pos x="20" y="223"/>
              </a:cxn>
              <a:cxn ang="0">
                <a:pos x="34" y="278"/>
              </a:cxn>
              <a:cxn ang="0">
                <a:pos x="43" y="315"/>
              </a:cxn>
              <a:cxn ang="0">
                <a:pos x="81" y="347"/>
              </a:cxn>
              <a:cxn ang="0">
                <a:pos x="104" y="369"/>
              </a:cxn>
              <a:cxn ang="0">
                <a:pos x="86" y="396"/>
              </a:cxn>
              <a:cxn ang="0">
                <a:pos x="47" y="396"/>
              </a:cxn>
              <a:cxn ang="0">
                <a:pos x="51" y="434"/>
              </a:cxn>
              <a:cxn ang="0">
                <a:pos x="113" y="413"/>
              </a:cxn>
              <a:cxn ang="0">
                <a:pos x="197" y="430"/>
              </a:cxn>
              <a:cxn ang="0">
                <a:pos x="236" y="373"/>
              </a:cxn>
              <a:cxn ang="0">
                <a:pos x="295" y="441"/>
              </a:cxn>
              <a:cxn ang="0">
                <a:pos x="306" y="426"/>
              </a:cxn>
              <a:cxn ang="0">
                <a:pos x="328" y="438"/>
              </a:cxn>
              <a:cxn ang="0">
                <a:pos x="358" y="459"/>
              </a:cxn>
              <a:cxn ang="0">
                <a:pos x="374" y="400"/>
              </a:cxn>
              <a:cxn ang="0">
                <a:pos x="375" y="363"/>
              </a:cxn>
              <a:cxn ang="0">
                <a:pos x="447" y="326"/>
              </a:cxn>
              <a:cxn ang="0">
                <a:pos x="464" y="255"/>
              </a:cxn>
              <a:cxn ang="0">
                <a:pos x="439" y="217"/>
              </a:cxn>
              <a:cxn ang="0">
                <a:pos x="525" y="172"/>
              </a:cxn>
              <a:cxn ang="0">
                <a:pos x="539" y="144"/>
              </a:cxn>
              <a:cxn ang="0">
                <a:pos x="578" y="149"/>
              </a:cxn>
              <a:cxn ang="0">
                <a:pos x="573" y="120"/>
              </a:cxn>
              <a:cxn ang="0">
                <a:pos x="587" y="89"/>
              </a:cxn>
              <a:cxn ang="0">
                <a:pos x="634" y="114"/>
              </a:cxn>
              <a:cxn ang="0">
                <a:pos x="650" y="114"/>
              </a:cxn>
              <a:cxn ang="0">
                <a:pos x="596" y="16"/>
              </a:cxn>
              <a:cxn ang="0">
                <a:pos x="542" y="0"/>
              </a:cxn>
            </a:cxnLst>
            <a:rect l="0" t="0" r="r" b="b"/>
            <a:pathLst>
              <a:path w="650" h="459">
                <a:moveTo>
                  <a:pt x="542" y="0"/>
                </a:moveTo>
                <a:lnTo>
                  <a:pt x="510" y="16"/>
                </a:lnTo>
                <a:lnTo>
                  <a:pt x="504" y="44"/>
                </a:lnTo>
                <a:lnTo>
                  <a:pt x="438" y="36"/>
                </a:lnTo>
                <a:lnTo>
                  <a:pt x="422" y="38"/>
                </a:lnTo>
                <a:lnTo>
                  <a:pt x="405" y="69"/>
                </a:lnTo>
                <a:lnTo>
                  <a:pt x="332" y="53"/>
                </a:lnTo>
                <a:lnTo>
                  <a:pt x="283" y="66"/>
                </a:lnTo>
                <a:lnTo>
                  <a:pt x="252" y="106"/>
                </a:lnTo>
                <a:lnTo>
                  <a:pt x="219" y="126"/>
                </a:lnTo>
                <a:lnTo>
                  <a:pt x="110" y="114"/>
                </a:lnTo>
                <a:lnTo>
                  <a:pt x="51" y="114"/>
                </a:lnTo>
                <a:lnTo>
                  <a:pt x="12" y="151"/>
                </a:lnTo>
                <a:lnTo>
                  <a:pt x="0" y="178"/>
                </a:lnTo>
                <a:lnTo>
                  <a:pt x="0" y="196"/>
                </a:lnTo>
                <a:lnTo>
                  <a:pt x="10" y="202"/>
                </a:lnTo>
                <a:lnTo>
                  <a:pt x="30" y="198"/>
                </a:lnTo>
                <a:lnTo>
                  <a:pt x="20" y="223"/>
                </a:lnTo>
                <a:lnTo>
                  <a:pt x="16" y="254"/>
                </a:lnTo>
                <a:lnTo>
                  <a:pt x="34" y="278"/>
                </a:lnTo>
                <a:lnTo>
                  <a:pt x="34" y="306"/>
                </a:lnTo>
                <a:lnTo>
                  <a:pt x="43" y="315"/>
                </a:lnTo>
                <a:lnTo>
                  <a:pt x="73" y="328"/>
                </a:lnTo>
                <a:lnTo>
                  <a:pt x="81" y="347"/>
                </a:lnTo>
                <a:lnTo>
                  <a:pt x="95" y="353"/>
                </a:lnTo>
                <a:lnTo>
                  <a:pt x="104" y="369"/>
                </a:lnTo>
                <a:lnTo>
                  <a:pt x="100" y="385"/>
                </a:lnTo>
                <a:lnTo>
                  <a:pt x="86" y="396"/>
                </a:lnTo>
                <a:lnTo>
                  <a:pt x="66" y="400"/>
                </a:lnTo>
                <a:lnTo>
                  <a:pt x="47" y="396"/>
                </a:lnTo>
                <a:lnTo>
                  <a:pt x="23" y="412"/>
                </a:lnTo>
                <a:lnTo>
                  <a:pt x="51" y="434"/>
                </a:lnTo>
                <a:lnTo>
                  <a:pt x="105" y="433"/>
                </a:lnTo>
                <a:lnTo>
                  <a:pt x="113" y="413"/>
                </a:lnTo>
                <a:lnTo>
                  <a:pt x="133" y="432"/>
                </a:lnTo>
                <a:lnTo>
                  <a:pt x="197" y="430"/>
                </a:lnTo>
                <a:lnTo>
                  <a:pt x="225" y="372"/>
                </a:lnTo>
                <a:lnTo>
                  <a:pt x="236" y="373"/>
                </a:lnTo>
                <a:lnTo>
                  <a:pt x="279" y="443"/>
                </a:lnTo>
                <a:lnTo>
                  <a:pt x="295" y="441"/>
                </a:lnTo>
                <a:lnTo>
                  <a:pt x="296" y="425"/>
                </a:lnTo>
                <a:lnTo>
                  <a:pt x="306" y="426"/>
                </a:lnTo>
                <a:lnTo>
                  <a:pt x="312" y="436"/>
                </a:lnTo>
                <a:lnTo>
                  <a:pt x="328" y="438"/>
                </a:lnTo>
                <a:lnTo>
                  <a:pt x="346" y="459"/>
                </a:lnTo>
                <a:lnTo>
                  <a:pt x="358" y="459"/>
                </a:lnTo>
                <a:lnTo>
                  <a:pt x="377" y="445"/>
                </a:lnTo>
                <a:lnTo>
                  <a:pt x="374" y="400"/>
                </a:lnTo>
                <a:lnTo>
                  <a:pt x="388" y="381"/>
                </a:lnTo>
                <a:lnTo>
                  <a:pt x="375" y="363"/>
                </a:lnTo>
                <a:lnTo>
                  <a:pt x="415" y="328"/>
                </a:lnTo>
                <a:lnTo>
                  <a:pt x="447" y="326"/>
                </a:lnTo>
                <a:lnTo>
                  <a:pt x="463" y="298"/>
                </a:lnTo>
                <a:lnTo>
                  <a:pt x="464" y="255"/>
                </a:lnTo>
                <a:lnTo>
                  <a:pt x="440" y="232"/>
                </a:lnTo>
                <a:lnTo>
                  <a:pt x="439" y="217"/>
                </a:lnTo>
                <a:lnTo>
                  <a:pt x="451" y="196"/>
                </a:lnTo>
                <a:lnTo>
                  <a:pt x="525" y="172"/>
                </a:lnTo>
                <a:lnTo>
                  <a:pt x="536" y="161"/>
                </a:lnTo>
                <a:lnTo>
                  <a:pt x="539" y="144"/>
                </a:lnTo>
                <a:lnTo>
                  <a:pt x="565" y="144"/>
                </a:lnTo>
                <a:lnTo>
                  <a:pt x="578" y="149"/>
                </a:lnTo>
                <a:lnTo>
                  <a:pt x="580" y="145"/>
                </a:lnTo>
                <a:lnTo>
                  <a:pt x="573" y="120"/>
                </a:lnTo>
                <a:lnTo>
                  <a:pt x="573" y="103"/>
                </a:lnTo>
                <a:lnTo>
                  <a:pt x="587" y="89"/>
                </a:lnTo>
                <a:lnTo>
                  <a:pt x="601" y="90"/>
                </a:lnTo>
                <a:lnTo>
                  <a:pt x="634" y="114"/>
                </a:lnTo>
                <a:lnTo>
                  <a:pt x="646" y="107"/>
                </a:lnTo>
                <a:lnTo>
                  <a:pt x="650" y="114"/>
                </a:lnTo>
                <a:lnTo>
                  <a:pt x="616" y="65"/>
                </a:lnTo>
                <a:lnTo>
                  <a:pt x="596" y="16"/>
                </a:lnTo>
                <a:lnTo>
                  <a:pt x="569" y="1"/>
                </a:lnTo>
                <a:lnTo>
                  <a:pt x="542" y="0"/>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26" name="Freeform 145"/>
          <p:cNvSpPr>
            <a:spLocks noChangeAspect="1"/>
          </p:cNvSpPr>
          <p:nvPr/>
        </p:nvSpPr>
        <p:spPr bwMode="gray">
          <a:xfrm>
            <a:off x="5055885" y="5518095"/>
            <a:ext cx="158521" cy="159826"/>
          </a:xfrm>
          <a:custGeom>
            <a:avLst/>
            <a:gdLst/>
            <a:ahLst/>
            <a:cxnLst>
              <a:cxn ang="0">
                <a:pos x="542" y="781"/>
              </a:cxn>
              <a:cxn ang="0">
                <a:pos x="481" y="723"/>
              </a:cxn>
              <a:cxn ang="0">
                <a:pos x="426" y="677"/>
              </a:cxn>
              <a:cxn ang="0">
                <a:pos x="368" y="673"/>
              </a:cxn>
              <a:cxn ang="0">
                <a:pos x="305" y="526"/>
              </a:cxn>
              <a:cxn ang="0">
                <a:pos x="195" y="427"/>
              </a:cxn>
              <a:cxn ang="0">
                <a:pos x="132" y="352"/>
              </a:cxn>
              <a:cxn ang="0">
                <a:pos x="87" y="276"/>
              </a:cxn>
              <a:cxn ang="0">
                <a:pos x="80" y="226"/>
              </a:cxn>
              <a:cxn ang="0">
                <a:pos x="28" y="154"/>
              </a:cxn>
              <a:cxn ang="0">
                <a:pos x="13" y="112"/>
              </a:cxn>
              <a:cxn ang="0">
                <a:pos x="31" y="5"/>
              </a:cxn>
              <a:cxn ang="0">
                <a:pos x="116" y="75"/>
              </a:cxn>
              <a:cxn ang="0">
                <a:pos x="230" y="20"/>
              </a:cxn>
              <a:cxn ang="0">
                <a:pos x="296" y="35"/>
              </a:cxn>
              <a:cxn ang="0">
                <a:pos x="335" y="39"/>
              </a:cxn>
              <a:cxn ang="0">
                <a:pos x="403" y="41"/>
              </a:cxn>
              <a:cxn ang="0">
                <a:pos x="467" y="38"/>
              </a:cxn>
              <a:cxn ang="0">
                <a:pos x="504" y="60"/>
              </a:cxn>
              <a:cxn ang="0">
                <a:pos x="570" y="71"/>
              </a:cxn>
              <a:cxn ang="0">
                <a:pos x="604" y="57"/>
              </a:cxn>
              <a:cxn ang="0">
                <a:pos x="625" y="110"/>
              </a:cxn>
              <a:cxn ang="0">
                <a:pos x="698" y="106"/>
              </a:cxn>
              <a:cxn ang="0">
                <a:pos x="745" y="133"/>
              </a:cxn>
              <a:cxn ang="0">
                <a:pos x="709" y="217"/>
              </a:cxn>
              <a:cxn ang="0">
                <a:pos x="706" y="240"/>
              </a:cxn>
              <a:cxn ang="0">
                <a:pos x="715" y="287"/>
              </a:cxn>
              <a:cxn ang="0">
                <a:pos x="744" y="302"/>
              </a:cxn>
              <a:cxn ang="0">
                <a:pos x="772" y="328"/>
              </a:cxn>
              <a:cxn ang="0">
                <a:pos x="791" y="351"/>
              </a:cxn>
              <a:cxn ang="0">
                <a:pos x="786" y="381"/>
              </a:cxn>
              <a:cxn ang="0">
                <a:pos x="728" y="371"/>
              </a:cxn>
              <a:cxn ang="0">
                <a:pos x="751" y="409"/>
              </a:cxn>
              <a:cxn ang="0">
                <a:pos x="781" y="475"/>
              </a:cxn>
              <a:cxn ang="0">
                <a:pos x="757" y="482"/>
              </a:cxn>
              <a:cxn ang="0">
                <a:pos x="721" y="505"/>
              </a:cxn>
              <a:cxn ang="0">
                <a:pos x="689" y="510"/>
              </a:cxn>
              <a:cxn ang="0">
                <a:pos x="660" y="514"/>
              </a:cxn>
              <a:cxn ang="0">
                <a:pos x="681" y="549"/>
              </a:cxn>
              <a:cxn ang="0">
                <a:pos x="684" y="589"/>
              </a:cxn>
              <a:cxn ang="0">
                <a:pos x="663" y="562"/>
              </a:cxn>
              <a:cxn ang="0">
                <a:pos x="609" y="584"/>
              </a:cxn>
              <a:cxn ang="0">
                <a:pos x="598" y="639"/>
              </a:cxn>
              <a:cxn ang="0">
                <a:pos x="564" y="659"/>
              </a:cxn>
              <a:cxn ang="0">
                <a:pos x="559" y="707"/>
              </a:cxn>
              <a:cxn ang="0">
                <a:pos x="578" y="753"/>
              </a:cxn>
            </a:cxnLst>
            <a:rect l="0" t="0" r="r" b="b"/>
            <a:pathLst>
              <a:path w="803" h="810">
                <a:moveTo>
                  <a:pt x="558" y="810"/>
                </a:moveTo>
                <a:lnTo>
                  <a:pt x="559" y="783"/>
                </a:lnTo>
                <a:lnTo>
                  <a:pt x="542" y="781"/>
                </a:lnTo>
                <a:lnTo>
                  <a:pt x="543" y="762"/>
                </a:lnTo>
                <a:lnTo>
                  <a:pt x="513" y="757"/>
                </a:lnTo>
                <a:lnTo>
                  <a:pt x="481" y="723"/>
                </a:lnTo>
                <a:lnTo>
                  <a:pt x="456" y="719"/>
                </a:lnTo>
                <a:lnTo>
                  <a:pt x="428" y="696"/>
                </a:lnTo>
                <a:lnTo>
                  <a:pt x="426" y="677"/>
                </a:lnTo>
                <a:lnTo>
                  <a:pt x="399" y="674"/>
                </a:lnTo>
                <a:lnTo>
                  <a:pt x="372" y="690"/>
                </a:lnTo>
                <a:lnTo>
                  <a:pt x="368" y="673"/>
                </a:lnTo>
                <a:lnTo>
                  <a:pt x="395" y="657"/>
                </a:lnTo>
                <a:lnTo>
                  <a:pt x="311" y="568"/>
                </a:lnTo>
                <a:lnTo>
                  <a:pt x="305" y="526"/>
                </a:lnTo>
                <a:lnTo>
                  <a:pt x="290" y="511"/>
                </a:lnTo>
                <a:lnTo>
                  <a:pt x="270" y="503"/>
                </a:lnTo>
                <a:lnTo>
                  <a:pt x="195" y="427"/>
                </a:lnTo>
                <a:lnTo>
                  <a:pt x="193" y="409"/>
                </a:lnTo>
                <a:lnTo>
                  <a:pt x="158" y="360"/>
                </a:lnTo>
                <a:lnTo>
                  <a:pt x="132" y="352"/>
                </a:lnTo>
                <a:lnTo>
                  <a:pt x="101" y="303"/>
                </a:lnTo>
                <a:lnTo>
                  <a:pt x="84" y="303"/>
                </a:lnTo>
                <a:lnTo>
                  <a:pt x="87" y="276"/>
                </a:lnTo>
                <a:lnTo>
                  <a:pt x="95" y="267"/>
                </a:lnTo>
                <a:lnTo>
                  <a:pt x="80" y="247"/>
                </a:lnTo>
                <a:lnTo>
                  <a:pt x="80" y="226"/>
                </a:lnTo>
                <a:lnTo>
                  <a:pt x="60" y="203"/>
                </a:lnTo>
                <a:lnTo>
                  <a:pt x="45" y="158"/>
                </a:lnTo>
                <a:lnTo>
                  <a:pt x="28" y="154"/>
                </a:lnTo>
                <a:lnTo>
                  <a:pt x="0" y="130"/>
                </a:lnTo>
                <a:lnTo>
                  <a:pt x="1" y="121"/>
                </a:lnTo>
                <a:lnTo>
                  <a:pt x="13" y="112"/>
                </a:lnTo>
                <a:lnTo>
                  <a:pt x="9" y="98"/>
                </a:lnTo>
                <a:lnTo>
                  <a:pt x="10" y="27"/>
                </a:lnTo>
                <a:lnTo>
                  <a:pt x="31" y="5"/>
                </a:lnTo>
                <a:lnTo>
                  <a:pt x="63" y="11"/>
                </a:lnTo>
                <a:lnTo>
                  <a:pt x="66" y="22"/>
                </a:lnTo>
                <a:lnTo>
                  <a:pt x="116" y="75"/>
                </a:lnTo>
                <a:lnTo>
                  <a:pt x="126" y="77"/>
                </a:lnTo>
                <a:lnTo>
                  <a:pt x="161" y="12"/>
                </a:lnTo>
                <a:lnTo>
                  <a:pt x="230" y="20"/>
                </a:lnTo>
                <a:lnTo>
                  <a:pt x="245" y="0"/>
                </a:lnTo>
                <a:lnTo>
                  <a:pt x="251" y="0"/>
                </a:lnTo>
                <a:lnTo>
                  <a:pt x="296" y="35"/>
                </a:lnTo>
                <a:lnTo>
                  <a:pt x="311" y="35"/>
                </a:lnTo>
                <a:lnTo>
                  <a:pt x="319" y="25"/>
                </a:lnTo>
                <a:lnTo>
                  <a:pt x="335" y="39"/>
                </a:lnTo>
                <a:lnTo>
                  <a:pt x="390" y="47"/>
                </a:lnTo>
                <a:lnTo>
                  <a:pt x="395" y="40"/>
                </a:lnTo>
                <a:lnTo>
                  <a:pt x="403" y="41"/>
                </a:lnTo>
                <a:lnTo>
                  <a:pt x="434" y="66"/>
                </a:lnTo>
                <a:lnTo>
                  <a:pt x="445" y="64"/>
                </a:lnTo>
                <a:lnTo>
                  <a:pt x="467" y="38"/>
                </a:lnTo>
                <a:lnTo>
                  <a:pt x="479" y="41"/>
                </a:lnTo>
                <a:lnTo>
                  <a:pt x="494" y="59"/>
                </a:lnTo>
                <a:lnTo>
                  <a:pt x="504" y="60"/>
                </a:lnTo>
                <a:lnTo>
                  <a:pt x="515" y="44"/>
                </a:lnTo>
                <a:lnTo>
                  <a:pt x="556" y="51"/>
                </a:lnTo>
                <a:lnTo>
                  <a:pt x="570" y="71"/>
                </a:lnTo>
                <a:lnTo>
                  <a:pt x="579" y="64"/>
                </a:lnTo>
                <a:lnTo>
                  <a:pt x="578" y="57"/>
                </a:lnTo>
                <a:lnTo>
                  <a:pt x="604" y="57"/>
                </a:lnTo>
                <a:lnTo>
                  <a:pt x="629" y="86"/>
                </a:lnTo>
                <a:lnTo>
                  <a:pt x="624" y="102"/>
                </a:lnTo>
                <a:lnTo>
                  <a:pt x="625" y="110"/>
                </a:lnTo>
                <a:lnTo>
                  <a:pt x="645" y="126"/>
                </a:lnTo>
                <a:lnTo>
                  <a:pt x="675" y="124"/>
                </a:lnTo>
                <a:lnTo>
                  <a:pt x="698" y="106"/>
                </a:lnTo>
                <a:lnTo>
                  <a:pt x="743" y="110"/>
                </a:lnTo>
                <a:lnTo>
                  <a:pt x="751" y="121"/>
                </a:lnTo>
                <a:lnTo>
                  <a:pt x="745" y="133"/>
                </a:lnTo>
                <a:lnTo>
                  <a:pt x="745" y="150"/>
                </a:lnTo>
                <a:lnTo>
                  <a:pt x="726" y="177"/>
                </a:lnTo>
                <a:lnTo>
                  <a:pt x="709" y="217"/>
                </a:lnTo>
                <a:lnTo>
                  <a:pt x="701" y="222"/>
                </a:lnTo>
                <a:lnTo>
                  <a:pt x="701" y="233"/>
                </a:lnTo>
                <a:lnTo>
                  <a:pt x="706" y="240"/>
                </a:lnTo>
                <a:lnTo>
                  <a:pt x="694" y="260"/>
                </a:lnTo>
                <a:lnTo>
                  <a:pt x="702" y="284"/>
                </a:lnTo>
                <a:lnTo>
                  <a:pt x="715" y="287"/>
                </a:lnTo>
                <a:lnTo>
                  <a:pt x="724" y="295"/>
                </a:lnTo>
                <a:lnTo>
                  <a:pt x="738" y="290"/>
                </a:lnTo>
                <a:lnTo>
                  <a:pt x="744" y="302"/>
                </a:lnTo>
                <a:lnTo>
                  <a:pt x="747" y="315"/>
                </a:lnTo>
                <a:lnTo>
                  <a:pt x="763" y="330"/>
                </a:lnTo>
                <a:lnTo>
                  <a:pt x="772" y="328"/>
                </a:lnTo>
                <a:lnTo>
                  <a:pt x="776" y="332"/>
                </a:lnTo>
                <a:lnTo>
                  <a:pt x="775" y="342"/>
                </a:lnTo>
                <a:lnTo>
                  <a:pt x="791" y="351"/>
                </a:lnTo>
                <a:lnTo>
                  <a:pt x="801" y="353"/>
                </a:lnTo>
                <a:lnTo>
                  <a:pt x="803" y="366"/>
                </a:lnTo>
                <a:lnTo>
                  <a:pt x="786" y="381"/>
                </a:lnTo>
                <a:lnTo>
                  <a:pt x="757" y="383"/>
                </a:lnTo>
                <a:lnTo>
                  <a:pt x="738" y="371"/>
                </a:lnTo>
                <a:lnTo>
                  <a:pt x="728" y="371"/>
                </a:lnTo>
                <a:lnTo>
                  <a:pt x="724" y="376"/>
                </a:lnTo>
                <a:lnTo>
                  <a:pt x="728" y="385"/>
                </a:lnTo>
                <a:lnTo>
                  <a:pt x="751" y="409"/>
                </a:lnTo>
                <a:lnTo>
                  <a:pt x="775" y="442"/>
                </a:lnTo>
                <a:lnTo>
                  <a:pt x="782" y="447"/>
                </a:lnTo>
                <a:lnTo>
                  <a:pt x="781" y="475"/>
                </a:lnTo>
                <a:lnTo>
                  <a:pt x="775" y="485"/>
                </a:lnTo>
                <a:lnTo>
                  <a:pt x="764" y="490"/>
                </a:lnTo>
                <a:lnTo>
                  <a:pt x="757" y="482"/>
                </a:lnTo>
                <a:lnTo>
                  <a:pt x="746" y="481"/>
                </a:lnTo>
                <a:lnTo>
                  <a:pt x="737" y="497"/>
                </a:lnTo>
                <a:lnTo>
                  <a:pt x="721" y="505"/>
                </a:lnTo>
                <a:lnTo>
                  <a:pt x="705" y="505"/>
                </a:lnTo>
                <a:lnTo>
                  <a:pt x="698" y="511"/>
                </a:lnTo>
                <a:lnTo>
                  <a:pt x="689" y="510"/>
                </a:lnTo>
                <a:lnTo>
                  <a:pt x="684" y="500"/>
                </a:lnTo>
                <a:lnTo>
                  <a:pt x="672" y="501"/>
                </a:lnTo>
                <a:lnTo>
                  <a:pt x="660" y="514"/>
                </a:lnTo>
                <a:lnTo>
                  <a:pt x="666" y="524"/>
                </a:lnTo>
                <a:lnTo>
                  <a:pt x="678" y="531"/>
                </a:lnTo>
                <a:lnTo>
                  <a:pt x="681" y="549"/>
                </a:lnTo>
                <a:lnTo>
                  <a:pt x="689" y="560"/>
                </a:lnTo>
                <a:lnTo>
                  <a:pt x="689" y="582"/>
                </a:lnTo>
                <a:lnTo>
                  <a:pt x="684" y="589"/>
                </a:lnTo>
                <a:lnTo>
                  <a:pt x="675" y="588"/>
                </a:lnTo>
                <a:lnTo>
                  <a:pt x="669" y="582"/>
                </a:lnTo>
                <a:lnTo>
                  <a:pt x="663" y="562"/>
                </a:lnTo>
                <a:lnTo>
                  <a:pt x="657" y="555"/>
                </a:lnTo>
                <a:lnTo>
                  <a:pt x="640" y="555"/>
                </a:lnTo>
                <a:lnTo>
                  <a:pt x="609" y="584"/>
                </a:lnTo>
                <a:lnTo>
                  <a:pt x="604" y="603"/>
                </a:lnTo>
                <a:lnTo>
                  <a:pt x="598" y="611"/>
                </a:lnTo>
                <a:lnTo>
                  <a:pt x="598" y="639"/>
                </a:lnTo>
                <a:lnTo>
                  <a:pt x="590" y="647"/>
                </a:lnTo>
                <a:lnTo>
                  <a:pt x="574" y="647"/>
                </a:lnTo>
                <a:lnTo>
                  <a:pt x="564" y="659"/>
                </a:lnTo>
                <a:lnTo>
                  <a:pt x="562" y="693"/>
                </a:lnTo>
                <a:lnTo>
                  <a:pt x="558" y="696"/>
                </a:lnTo>
                <a:lnTo>
                  <a:pt x="559" y="707"/>
                </a:lnTo>
                <a:lnTo>
                  <a:pt x="569" y="726"/>
                </a:lnTo>
                <a:lnTo>
                  <a:pt x="579" y="737"/>
                </a:lnTo>
                <a:lnTo>
                  <a:pt x="578" y="753"/>
                </a:lnTo>
                <a:lnTo>
                  <a:pt x="559" y="783"/>
                </a:lnTo>
                <a:lnTo>
                  <a:pt x="558" y="810"/>
                </a:lnTo>
                <a:close/>
              </a:path>
            </a:pathLst>
          </a:custGeom>
          <a:solidFill>
            <a:srgbClr val="BABBBC"/>
          </a:solidFill>
          <a:ln w="6350" cap="flat" cmpd="sng">
            <a:solidFill>
              <a:schemeClr val="bg1"/>
            </a:solidFill>
            <a:prstDash val="solid"/>
            <a:round/>
            <a:headEnd type="none" w="med" len="med"/>
            <a:tailEnd type="none" w="med" len="med"/>
          </a:ln>
          <a:effectLst/>
        </p:spPr>
        <p:txBody>
          <a:bodyPr/>
          <a:lstStyle/>
          <a:p>
            <a:endParaRPr lang="it-IT" dirty="0"/>
          </a:p>
        </p:txBody>
      </p:sp>
      <p:sp>
        <p:nvSpPr>
          <p:cNvPr id="27" name="Freeform 146"/>
          <p:cNvSpPr>
            <a:spLocks noChangeAspect="1"/>
          </p:cNvSpPr>
          <p:nvPr/>
        </p:nvSpPr>
        <p:spPr bwMode="gray">
          <a:xfrm>
            <a:off x="5070081" y="5329856"/>
            <a:ext cx="270905" cy="164562"/>
          </a:xfrm>
          <a:custGeom>
            <a:avLst/>
            <a:gdLst/>
            <a:ahLst/>
            <a:cxnLst>
              <a:cxn ang="0">
                <a:pos x="265" y="173"/>
              </a:cxn>
              <a:cxn ang="0">
                <a:pos x="478" y="239"/>
              </a:cxn>
              <a:cxn ang="0">
                <a:pos x="550" y="165"/>
              </a:cxn>
              <a:cxn ang="0">
                <a:pos x="724" y="97"/>
              </a:cxn>
              <a:cxn ang="0">
                <a:pos x="837" y="93"/>
              </a:cxn>
              <a:cxn ang="0">
                <a:pos x="893" y="38"/>
              </a:cxn>
              <a:cxn ang="0">
                <a:pos x="1017" y="11"/>
              </a:cxn>
              <a:cxn ang="0">
                <a:pos x="1121" y="16"/>
              </a:cxn>
              <a:cxn ang="0">
                <a:pos x="1229" y="45"/>
              </a:cxn>
              <a:cxn ang="0">
                <a:pos x="1328" y="108"/>
              </a:cxn>
              <a:cxn ang="0">
                <a:pos x="1376" y="180"/>
              </a:cxn>
              <a:cxn ang="0">
                <a:pos x="1334" y="233"/>
              </a:cxn>
              <a:cxn ang="0">
                <a:pos x="1252" y="255"/>
              </a:cxn>
              <a:cxn ang="0">
                <a:pos x="1211" y="323"/>
              </a:cxn>
              <a:cxn ang="0">
                <a:pos x="1180" y="403"/>
              </a:cxn>
              <a:cxn ang="0">
                <a:pos x="1116" y="503"/>
              </a:cxn>
              <a:cxn ang="0">
                <a:pos x="1058" y="598"/>
              </a:cxn>
              <a:cxn ang="0">
                <a:pos x="972" y="691"/>
              </a:cxn>
              <a:cxn ang="0">
                <a:pos x="841" y="728"/>
              </a:cxn>
              <a:cxn ang="0">
                <a:pos x="779" y="718"/>
              </a:cxn>
              <a:cxn ang="0">
                <a:pos x="674" y="759"/>
              </a:cxn>
              <a:cxn ang="0">
                <a:pos x="595" y="781"/>
              </a:cxn>
              <a:cxn ang="0">
                <a:pos x="496" y="814"/>
              </a:cxn>
              <a:cxn ang="0">
                <a:pos x="382" y="833"/>
              </a:cxn>
              <a:cxn ang="0">
                <a:pos x="284" y="783"/>
              </a:cxn>
              <a:cxn ang="0">
                <a:pos x="189" y="699"/>
              </a:cxn>
              <a:cxn ang="0">
                <a:pos x="108" y="622"/>
              </a:cxn>
              <a:cxn ang="0">
                <a:pos x="54" y="524"/>
              </a:cxn>
              <a:cxn ang="0">
                <a:pos x="0" y="508"/>
              </a:cxn>
              <a:cxn ang="0">
                <a:pos x="79" y="457"/>
              </a:cxn>
              <a:cxn ang="0">
                <a:pos x="76" y="381"/>
              </a:cxn>
              <a:cxn ang="0">
                <a:pos x="83" y="281"/>
              </a:cxn>
              <a:cxn ang="0">
                <a:pos x="196" y="251"/>
              </a:cxn>
              <a:cxn ang="0">
                <a:pos x="214" y="146"/>
              </a:cxn>
            </a:cxnLst>
            <a:rect l="0" t="0" r="r" b="b"/>
            <a:pathLst>
              <a:path w="1376" h="833">
                <a:moveTo>
                  <a:pt x="214" y="146"/>
                </a:moveTo>
                <a:lnTo>
                  <a:pt x="265" y="173"/>
                </a:lnTo>
                <a:lnTo>
                  <a:pt x="355" y="243"/>
                </a:lnTo>
                <a:lnTo>
                  <a:pt x="478" y="239"/>
                </a:lnTo>
                <a:lnTo>
                  <a:pt x="501" y="237"/>
                </a:lnTo>
                <a:lnTo>
                  <a:pt x="550" y="165"/>
                </a:lnTo>
                <a:lnTo>
                  <a:pt x="665" y="130"/>
                </a:lnTo>
                <a:lnTo>
                  <a:pt x="724" y="97"/>
                </a:lnTo>
                <a:lnTo>
                  <a:pt x="787" y="117"/>
                </a:lnTo>
                <a:lnTo>
                  <a:pt x="837" y="93"/>
                </a:lnTo>
                <a:lnTo>
                  <a:pt x="876" y="81"/>
                </a:lnTo>
                <a:lnTo>
                  <a:pt x="893" y="38"/>
                </a:lnTo>
                <a:lnTo>
                  <a:pt x="955" y="5"/>
                </a:lnTo>
                <a:lnTo>
                  <a:pt x="1017" y="11"/>
                </a:lnTo>
                <a:lnTo>
                  <a:pt x="1062" y="0"/>
                </a:lnTo>
                <a:lnTo>
                  <a:pt x="1121" y="16"/>
                </a:lnTo>
                <a:lnTo>
                  <a:pt x="1182" y="57"/>
                </a:lnTo>
                <a:lnTo>
                  <a:pt x="1229" y="45"/>
                </a:lnTo>
                <a:lnTo>
                  <a:pt x="1285" y="74"/>
                </a:lnTo>
                <a:lnTo>
                  <a:pt x="1328" y="108"/>
                </a:lnTo>
                <a:lnTo>
                  <a:pt x="1361" y="140"/>
                </a:lnTo>
                <a:lnTo>
                  <a:pt x="1376" y="180"/>
                </a:lnTo>
                <a:lnTo>
                  <a:pt x="1361" y="206"/>
                </a:lnTo>
                <a:lnTo>
                  <a:pt x="1334" y="233"/>
                </a:lnTo>
                <a:lnTo>
                  <a:pt x="1306" y="233"/>
                </a:lnTo>
                <a:lnTo>
                  <a:pt x="1252" y="255"/>
                </a:lnTo>
                <a:lnTo>
                  <a:pt x="1213" y="295"/>
                </a:lnTo>
                <a:lnTo>
                  <a:pt x="1211" y="323"/>
                </a:lnTo>
                <a:lnTo>
                  <a:pt x="1189" y="361"/>
                </a:lnTo>
                <a:lnTo>
                  <a:pt x="1180" y="403"/>
                </a:lnTo>
                <a:lnTo>
                  <a:pt x="1135" y="454"/>
                </a:lnTo>
                <a:lnTo>
                  <a:pt x="1116" y="503"/>
                </a:lnTo>
                <a:lnTo>
                  <a:pt x="1086" y="561"/>
                </a:lnTo>
                <a:lnTo>
                  <a:pt x="1058" y="598"/>
                </a:lnTo>
                <a:lnTo>
                  <a:pt x="1031" y="665"/>
                </a:lnTo>
                <a:lnTo>
                  <a:pt x="972" y="691"/>
                </a:lnTo>
                <a:lnTo>
                  <a:pt x="853" y="728"/>
                </a:lnTo>
                <a:lnTo>
                  <a:pt x="841" y="728"/>
                </a:lnTo>
                <a:lnTo>
                  <a:pt x="824" y="701"/>
                </a:lnTo>
                <a:lnTo>
                  <a:pt x="779" y="718"/>
                </a:lnTo>
                <a:lnTo>
                  <a:pt x="734" y="720"/>
                </a:lnTo>
                <a:lnTo>
                  <a:pt x="674" y="759"/>
                </a:lnTo>
                <a:lnTo>
                  <a:pt x="621" y="761"/>
                </a:lnTo>
                <a:lnTo>
                  <a:pt x="595" y="781"/>
                </a:lnTo>
                <a:lnTo>
                  <a:pt x="544" y="786"/>
                </a:lnTo>
                <a:lnTo>
                  <a:pt x="496" y="814"/>
                </a:lnTo>
                <a:lnTo>
                  <a:pt x="447" y="828"/>
                </a:lnTo>
                <a:lnTo>
                  <a:pt x="382" y="833"/>
                </a:lnTo>
                <a:lnTo>
                  <a:pt x="327" y="796"/>
                </a:lnTo>
                <a:lnTo>
                  <a:pt x="284" y="783"/>
                </a:lnTo>
                <a:lnTo>
                  <a:pt x="242" y="726"/>
                </a:lnTo>
                <a:lnTo>
                  <a:pt x="189" y="699"/>
                </a:lnTo>
                <a:lnTo>
                  <a:pt x="150" y="643"/>
                </a:lnTo>
                <a:lnTo>
                  <a:pt x="108" y="622"/>
                </a:lnTo>
                <a:lnTo>
                  <a:pt x="74" y="573"/>
                </a:lnTo>
                <a:lnTo>
                  <a:pt x="54" y="524"/>
                </a:lnTo>
                <a:lnTo>
                  <a:pt x="27" y="509"/>
                </a:lnTo>
                <a:lnTo>
                  <a:pt x="0" y="508"/>
                </a:lnTo>
                <a:lnTo>
                  <a:pt x="38" y="467"/>
                </a:lnTo>
                <a:lnTo>
                  <a:pt x="79" y="457"/>
                </a:lnTo>
                <a:lnTo>
                  <a:pt x="74" y="415"/>
                </a:lnTo>
                <a:lnTo>
                  <a:pt x="76" y="381"/>
                </a:lnTo>
                <a:lnTo>
                  <a:pt x="108" y="313"/>
                </a:lnTo>
                <a:lnTo>
                  <a:pt x="83" y="281"/>
                </a:lnTo>
                <a:lnTo>
                  <a:pt x="99" y="253"/>
                </a:lnTo>
                <a:lnTo>
                  <a:pt x="196" y="251"/>
                </a:lnTo>
                <a:lnTo>
                  <a:pt x="214" y="220"/>
                </a:lnTo>
                <a:lnTo>
                  <a:pt x="214" y="146"/>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28" name="Freeform 147"/>
          <p:cNvSpPr>
            <a:spLocks noChangeAspect="1"/>
          </p:cNvSpPr>
          <p:nvPr/>
        </p:nvSpPr>
        <p:spPr bwMode="gray">
          <a:xfrm>
            <a:off x="4003538" y="3891428"/>
            <a:ext cx="443623" cy="301893"/>
          </a:xfrm>
          <a:custGeom>
            <a:avLst/>
            <a:gdLst/>
            <a:ahLst/>
            <a:cxnLst>
              <a:cxn ang="0">
                <a:pos x="825" y="1384"/>
              </a:cxn>
              <a:cxn ang="0">
                <a:pos x="539" y="1316"/>
              </a:cxn>
              <a:cxn ang="0">
                <a:pos x="381" y="1262"/>
              </a:cxn>
              <a:cxn ang="0">
                <a:pos x="558" y="1154"/>
              </a:cxn>
              <a:cxn ang="0">
                <a:pos x="526" y="1010"/>
              </a:cxn>
              <a:cxn ang="0">
                <a:pos x="469" y="970"/>
              </a:cxn>
              <a:cxn ang="0">
                <a:pos x="401" y="849"/>
              </a:cxn>
              <a:cxn ang="0">
                <a:pos x="217" y="856"/>
              </a:cxn>
              <a:cxn ang="0">
                <a:pos x="176" y="819"/>
              </a:cxn>
              <a:cxn ang="0">
                <a:pos x="377" y="765"/>
              </a:cxn>
              <a:cxn ang="0">
                <a:pos x="541" y="676"/>
              </a:cxn>
              <a:cxn ang="0">
                <a:pos x="439" y="627"/>
              </a:cxn>
              <a:cxn ang="0">
                <a:pos x="510" y="514"/>
              </a:cxn>
              <a:cxn ang="0">
                <a:pos x="442" y="509"/>
              </a:cxn>
              <a:cxn ang="0">
                <a:pos x="266" y="522"/>
              </a:cxn>
              <a:cxn ang="0">
                <a:pos x="0" y="541"/>
              </a:cxn>
              <a:cxn ang="0">
                <a:pos x="157" y="486"/>
              </a:cxn>
              <a:cxn ang="0">
                <a:pos x="74" y="363"/>
              </a:cxn>
              <a:cxn ang="0">
                <a:pos x="252" y="405"/>
              </a:cxn>
              <a:cxn ang="0">
                <a:pos x="194" y="325"/>
              </a:cxn>
              <a:cxn ang="0">
                <a:pos x="201" y="266"/>
              </a:cxn>
              <a:cxn ang="0">
                <a:pos x="287" y="218"/>
              </a:cxn>
              <a:cxn ang="0">
                <a:pos x="377" y="299"/>
              </a:cxn>
              <a:cxn ang="0">
                <a:pos x="417" y="249"/>
              </a:cxn>
              <a:cxn ang="0">
                <a:pos x="381" y="154"/>
              </a:cxn>
              <a:cxn ang="0">
                <a:pos x="350" y="93"/>
              </a:cxn>
              <a:cxn ang="0">
                <a:pos x="289" y="37"/>
              </a:cxn>
              <a:cxn ang="0">
                <a:pos x="407" y="68"/>
              </a:cxn>
              <a:cxn ang="0">
                <a:pos x="578" y="228"/>
              </a:cxn>
              <a:cxn ang="0">
                <a:pos x="654" y="376"/>
              </a:cxn>
              <a:cxn ang="0">
                <a:pos x="582" y="444"/>
              </a:cxn>
              <a:cxn ang="0">
                <a:pos x="639" y="545"/>
              </a:cxn>
              <a:cxn ang="0">
                <a:pos x="706" y="570"/>
              </a:cxn>
              <a:cxn ang="0">
                <a:pos x="808" y="478"/>
              </a:cxn>
              <a:cxn ang="0">
                <a:pos x="850" y="272"/>
              </a:cxn>
              <a:cxn ang="0">
                <a:pos x="990" y="358"/>
              </a:cxn>
              <a:cxn ang="0">
                <a:pos x="1054" y="287"/>
              </a:cxn>
              <a:cxn ang="0">
                <a:pos x="1187" y="174"/>
              </a:cxn>
              <a:cxn ang="0">
                <a:pos x="1239" y="289"/>
              </a:cxn>
              <a:cxn ang="0">
                <a:pos x="1321" y="388"/>
              </a:cxn>
              <a:cxn ang="0">
                <a:pos x="1298" y="181"/>
              </a:cxn>
              <a:cxn ang="0">
                <a:pos x="1462" y="245"/>
              </a:cxn>
              <a:cxn ang="0">
                <a:pos x="1579" y="217"/>
              </a:cxn>
              <a:cxn ang="0">
                <a:pos x="1630" y="29"/>
              </a:cxn>
              <a:cxn ang="0">
                <a:pos x="1790" y="75"/>
              </a:cxn>
              <a:cxn ang="0">
                <a:pos x="1876" y="167"/>
              </a:cxn>
              <a:cxn ang="0">
                <a:pos x="2023" y="73"/>
              </a:cxn>
              <a:cxn ang="0">
                <a:pos x="1951" y="272"/>
              </a:cxn>
              <a:cxn ang="0">
                <a:pos x="2089" y="400"/>
              </a:cxn>
              <a:cxn ang="0">
                <a:pos x="2173" y="453"/>
              </a:cxn>
              <a:cxn ang="0">
                <a:pos x="2235" y="673"/>
              </a:cxn>
              <a:cxn ang="0">
                <a:pos x="2204" y="812"/>
              </a:cxn>
              <a:cxn ang="0">
                <a:pos x="2052" y="909"/>
              </a:cxn>
              <a:cxn ang="0">
                <a:pos x="2068" y="1008"/>
              </a:cxn>
              <a:cxn ang="0">
                <a:pos x="1923" y="1067"/>
              </a:cxn>
              <a:cxn ang="0">
                <a:pos x="1800" y="1156"/>
              </a:cxn>
              <a:cxn ang="0">
                <a:pos x="1540" y="1300"/>
              </a:cxn>
              <a:cxn ang="0">
                <a:pos x="1434" y="1363"/>
              </a:cxn>
              <a:cxn ang="0">
                <a:pos x="1127" y="1525"/>
              </a:cxn>
            </a:cxnLst>
            <a:rect l="0" t="0" r="r" b="b"/>
            <a:pathLst>
              <a:path w="2249" h="1530">
                <a:moveTo>
                  <a:pt x="932" y="1454"/>
                </a:moveTo>
                <a:lnTo>
                  <a:pt x="922" y="1459"/>
                </a:lnTo>
                <a:lnTo>
                  <a:pt x="893" y="1437"/>
                </a:lnTo>
                <a:lnTo>
                  <a:pt x="860" y="1426"/>
                </a:lnTo>
                <a:lnTo>
                  <a:pt x="825" y="1384"/>
                </a:lnTo>
                <a:lnTo>
                  <a:pt x="752" y="1333"/>
                </a:lnTo>
                <a:lnTo>
                  <a:pt x="678" y="1305"/>
                </a:lnTo>
                <a:lnTo>
                  <a:pt x="631" y="1322"/>
                </a:lnTo>
                <a:lnTo>
                  <a:pt x="562" y="1305"/>
                </a:lnTo>
                <a:lnTo>
                  <a:pt x="539" y="1316"/>
                </a:lnTo>
                <a:lnTo>
                  <a:pt x="504" y="1318"/>
                </a:lnTo>
                <a:lnTo>
                  <a:pt x="440" y="1312"/>
                </a:lnTo>
                <a:lnTo>
                  <a:pt x="410" y="1334"/>
                </a:lnTo>
                <a:lnTo>
                  <a:pt x="379" y="1329"/>
                </a:lnTo>
                <a:lnTo>
                  <a:pt x="381" y="1262"/>
                </a:lnTo>
                <a:lnTo>
                  <a:pt x="367" y="1210"/>
                </a:lnTo>
                <a:lnTo>
                  <a:pt x="421" y="1247"/>
                </a:lnTo>
                <a:lnTo>
                  <a:pt x="442" y="1218"/>
                </a:lnTo>
                <a:lnTo>
                  <a:pt x="504" y="1192"/>
                </a:lnTo>
                <a:lnTo>
                  <a:pt x="558" y="1154"/>
                </a:lnTo>
                <a:lnTo>
                  <a:pt x="558" y="1080"/>
                </a:lnTo>
                <a:lnTo>
                  <a:pt x="488" y="1098"/>
                </a:lnTo>
                <a:lnTo>
                  <a:pt x="524" y="1063"/>
                </a:lnTo>
                <a:lnTo>
                  <a:pt x="531" y="1041"/>
                </a:lnTo>
                <a:lnTo>
                  <a:pt x="526" y="1010"/>
                </a:lnTo>
                <a:lnTo>
                  <a:pt x="559" y="970"/>
                </a:lnTo>
                <a:lnTo>
                  <a:pt x="521" y="974"/>
                </a:lnTo>
                <a:lnTo>
                  <a:pt x="496" y="1014"/>
                </a:lnTo>
                <a:lnTo>
                  <a:pt x="476" y="995"/>
                </a:lnTo>
                <a:lnTo>
                  <a:pt x="469" y="970"/>
                </a:lnTo>
                <a:lnTo>
                  <a:pt x="451" y="973"/>
                </a:lnTo>
                <a:lnTo>
                  <a:pt x="447" y="957"/>
                </a:lnTo>
                <a:lnTo>
                  <a:pt x="445" y="921"/>
                </a:lnTo>
                <a:lnTo>
                  <a:pt x="429" y="855"/>
                </a:lnTo>
                <a:lnTo>
                  <a:pt x="401" y="849"/>
                </a:lnTo>
                <a:lnTo>
                  <a:pt x="352" y="870"/>
                </a:lnTo>
                <a:lnTo>
                  <a:pt x="334" y="852"/>
                </a:lnTo>
                <a:lnTo>
                  <a:pt x="299" y="845"/>
                </a:lnTo>
                <a:lnTo>
                  <a:pt x="254" y="846"/>
                </a:lnTo>
                <a:lnTo>
                  <a:pt x="217" y="856"/>
                </a:lnTo>
                <a:lnTo>
                  <a:pt x="180" y="883"/>
                </a:lnTo>
                <a:lnTo>
                  <a:pt x="137" y="892"/>
                </a:lnTo>
                <a:lnTo>
                  <a:pt x="119" y="870"/>
                </a:lnTo>
                <a:lnTo>
                  <a:pt x="124" y="823"/>
                </a:lnTo>
                <a:lnTo>
                  <a:pt x="176" y="819"/>
                </a:lnTo>
                <a:lnTo>
                  <a:pt x="244" y="799"/>
                </a:lnTo>
                <a:lnTo>
                  <a:pt x="270" y="776"/>
                </a:lnTo>
                <a:lnTo>
                  <a:pt x="316" y="776"/>
                </a:lnTo>
                <a:lnTo>
                  <a:pt x="354" y="741"/>
                </a:lnTo>
                <a:lnTo>
                  <a:pt x="377" y="765"/>
                </a:lnTo>
                <a:lnTo>
                  <a:pt x="413" y="736"/>
                </a:lnTo>
                <a:lnTo>
                  <a:pt x="451" y="751"/>
                </a:lnTo>
                <a:lnTo>
                  <a:pt x="535" y="755"/>
                </a:lnTo>
                <a:lnTo>
                  <a:pt x="569" y="667"/>
                </a:lnTo>
                <a:lnTo>
                  <a:pt x="541" y="676"/>
                </a:lnTo>
                <a:lnTo>
                  <a:pt x="521" y="716"/>
                </a:lnTo>
                <a:lnTo>
                  <a:pt x="492" y="701"/>
                </a:lnTo>
                <a:lnTo>
                  <a:pt x="410" y="688"/>
                </a:lnTo>
                <a:lnTo>
                  <a:pt x="413" y="661"/>
                </a:lnTo>
                <a:lnTo>
                  <a:pt x="439" y="627"/>
                </a:lnTo>
                <a:lnTo>
                  <a:pt x="465" y="619"/>
                </a:lnTo>
                <a:lnTo>
                  <a:pt x="486" y="597"/>
                </a:lnTo>
                <a:lnTo>
                  <a:pt x="551" y="550"/>
                </a:lnTo>
                <a:lnTo>
                  <a:pt x="549" y="541"/>
                </a:lnTo>
                <a:lnTo>
                  <a:pt x="510" y="514"/>
                </a:lnTo>
                <a:lnTo>
                  <a:pt x="490" y="538"/>
                </a:lnTo>
                <a:lnTo>
                  <a:pt x="463" y="538"/>
                </a:lnTo>
                <a:lnTo>
                  <a:pt x="461" y="516"/>
                </a:lnTo>
                <a:lnTo>
                  <a:pt x="445" y="500"/>
                </a:lnTo>
                <a:lnTo>
                  <a:pt x="442" y="509"/>
                </a:lnTo>
                <a:lnTo>
                  <a:pt x="429" y="478"/>
                </a:lnTo>
                <a:lnTo>
                  <a:pt x="415" y="473"/>
                </a:lnTo>
                <a:lnTo>
                  <a:pt x="331" y="464"/>
                </a:lnTo>
                <a:lnTo>
                  <a:pt x="304" y="478"/>
                </a:lnTo>
                <a:lnTo>
                  <a:pt x="266" y="522"/>
                </a:lnTo>
                <a:lnTo>
                  <a:pt x="235" y="522"/>
                </a:lnTo>
                <a:lnTo>
                  <a:pt x="176" y="552"/>
                </a:lnTo>
                <a:lnTo>
                  <a:pt x="154" y="554"/>
                </a:lnTo>
                <a:lnTo>
                  <a:pt x="88" y="516"/>
                </a:lnTo>
                <a:lnTo>
                  <a:pt x="0" y="541"/>
                </a:lnTo>
                <a:lnTo>
                  <a:pt x="12" y="499"/>
                </a:lnTo>
                <a:lnTo>
                  <a:pt x="29" y="459"/>
                </a:lnTo>
                <a:lnTo>
                  <a:pt x="52" y="478"/>
                </a:lnTo>
                <a:lnTo>
                  <a:pt x="127" y="511"/>
                </a:lnTo>
                <a:lnTo>
                  <a:pt x="157" y="486"/>
                </a:lnTo>
                <a:lnTo>
                  <a:pt x="115" y="469"/>
                </a:lnTo>
                <a:lnTo>
                  <a:pt x="129" y="466"/>
                </a:lnTo>
                <a:lnTo>
                  <a:pt x="133" y="437"/>
                </a:lnTo>
                <a:lnTo>
                  <a:pt x="94" y="417"/>
                </a:lnTo>
                <a:lnTo>
                  <a:pt x="74" y="363"/>
                </a:lnTo>
                <a:lnTo>
                  <a:pt x="162" y="407"/>
                </a:lnTo>
                <a:lnTo>
                  <a:pt x="197" y="453"/>
                </a:lnTo>
                <a:lnTo>
                  <a:pt x="262" y="439"/>
                </a:lnTo>
                <a:lnTo>
                  <a:pt x="230" y="419"/>
                </a:lnTo>
                <a:lnTo>
                  <a:pt x="252" y="405"/>
                </a:lnTo>
                <a:lnTo>
                  <a:pt x="257" y="376"/>
                </a:lnTo>
                <a:lnTo>
                  <a:pt x="187" y="388"/>
                </a:lnTo>
                <a:lnTo>
                  <a:pt x="151" y="345"/>
                </a:lnTo>
                <a:lnTo>
                  <a:pt x="154" y="333"/>
                </a:lnTo>
                <a:lnTo>
                  <a:pt x="194" y="325"/>
                </a:lnTo>
                <a:lnTo>
                  <a:pt x="164" y="293"/>
                </a:lnTo>
                <a:lnTo>
                  <a:pt x="137" y="245"/>
                </a:lnTo>
                <a:lnTo>
                  <a:pt x="140" y="255"/>
                </a:lnTo>
                <a:lnTo>
                  <a:pt x="192" y="277"/>
                </a:lnTo>
                <a:lnTo>
                  <a:pt x="201" y="266"/>
                </a:lnTo>
                <a:lnTo>
                  <a:pt x="174" y="222"/>
                </a:lnTo>
                <a:lnTo>
                  <a:pt x="214" y="239"/>
                </a:lnTo>
                <a:lnTo>
                  <a:pt x="184" y="192"/>
                </a:lnTo>
                <a:lnTo>
                  <a:pt x="214" y="181"/>
                </a:lnTo>
                <a:lnTo>
                  <a:pt x="287" y="218"/>
                </a:lnTo>
                <a:lnTo>
                  <a:pt x="289" y="276"/>
                </a:lnTo>
                <a:lnTo>
                  <a:pt x="297" y="284"/>
                </a:lnTo>
                <a:lnTo>
                  <a:pt x="325" y="291"/>
                </a:lnTo>
                <a:lnTo>
                  <a:pt x="347" y="262"/>
                </a:lnTo>
                <a:lnTo>
                  <a:pt x="377" y="299"/>
                </a:lnTo>
                <a:lnTo>
                  <a:pt x="387" y="350"/>
                </a:lnTo>
                <a:lnTo>
                  <a:pt x="401" y="307"/>
                </a:lnTo>
                <a:lnTo>
                  <a:pt x="421" y="353"/>
                </a:lnTo>
                <a:lnTo>
                  <a:pt x="445" y="299"/>
                </a:lnTo>
                <a:lnTo>
                  <a:pt x="417" y="249"/>
                </a:lnTo>
                <a:lnTo>
                  <a:pt x="421" y="227"/>
                </a:lnTo>
                <a:lnTo>
                  <a:pt x="358" y="195"/>
                </a:lnTo>
                <a:lnTo>
                  <a:pt x="327" y="167"/>
                </a:lnTo>
                <a:lnTo>
                  <a:pt x="350" y="124"/>
                </a:lnTo>
                <a:lnTo>
                  <a:pt x="381" y="154"/>
                </a:lnTo>
                <a:lnTo>
                  <a:pt x="403" y="154"/>
                </a:lnTo>
                <a:lnTo>
                  <a:pt x="417" y="143"/>
                </a:lnTo>
                <a:lnTo>
                  <a:pt x="383" y="111"/>
                </a:lnTo>
                <a:lnTo>
                  <a:pt x="374" y="93"/>
                </a:lnTo>
                <a:lnTo>
                  <a:pt x="350" y="93"/>
                </a:lnTo>
                <a:lnTo>
                  <a:pt x="313" y="116"/>
                </a:lnTo>
                <a:lnTo>
                  <a:pt x="282" y="103"/>
                </a:lnTo>
                <a:lnTo>
                  <a:pt x="282" y="96"/>
                </a:lnTo>
                <a:lnTo>
                  <a:pt x="295" y="70"/>
                </a:lnTo>
                <a:lnTo>
                  <a:pt x="289" y="37"/>
                </a:lnTo>
                <a:lnTo>
                  <a:pt x="325" y="45"/>
                </a:lnTo>
                <a:lnTo>
                  <a:pt x="322" y="26"/>
                </a:lnTo>
                <a:lnTo>
                  <a:pt x="358" y="64"/>
                </a:lnTo>
                <a:lnTo>
                  <a:pt x="381" y="51"/>
                </a:lnTo>
                <a:lnTo>
                  <a:pt x="407" y="68"/>
                </a:lnTo>
                <a:lnTo>
                  <a:pt x="424" y="58"/>
                </a:lnTo>
                <a:lnTo>
                  <a:pt x="461" y="126"/>
                </a:lnTo>
                <a:lnTo>
                  <a:pt x="517" y="140"/>
                </a:lnTo>
                <a:lnTo>
                  <a:pt x="537" y="181"/>
                </a:lnTo>
                <a:lnTo>
                  <a:pt x="578" y="228"/>
                </a:lnTo>
                <a:lnTo>
                  <a:pt x="616" y="239"/>
                </a:lnTo>
                <a:lnTo>
                  <a:pt x="643" y="266"/>
                </a:lnTo>
                <a:lnTo>
                  <a:pt x="607" y="295"/>
                </a:lnTo>
                <a:lnTo>
                  <a:pt x="649" y="322"/>
                </a:lnTo>
                <a:lnTo>
                  <a:pt x="654" y="376"/>
                </a:lnTo>
                <a:lnTo>
                  <a:pt x="636" y="390"/>
                </a:lnTo>
                <a:lnTo>
                  <a:pt x="631" y="410"/>
                </a:lnTo>
                <a:lnTo>
                  <a:pt x="616" y="426"/>
                </a:lnTo>
                <a:lnTo>
                  <a:pt x="569" y="400"/>
                </a:lnTo>
                <a:lnTo>
                  <a:pt x="582" y="444"/>
                </a:lnTo>
                <a:lnTo>
                  <a:pt x="629" y="464"/>
                </a:lnTo>
                <a:lnTo>
                  <a:pt x="627" y="501"/>
                </a:lnTo>
                <a:lnTo>
                  <a:pt x="649" y="475"/>
                </a:lnTo>
                <a:lnTo>
                  <a:pt x="659" y="526"/>
                </a:lnTo>
                <a:lnTo>
                  <a:pt x="639" y="545"/>
                </a:lnTo>
                <a:lnTo>
                  <a:pt x="672" y="561"/>
                </a:lnTo>
                <a:lnTo>
                  <a:pt x="676" y="591"/>
                </a:lnTo>
                <a:lnTo>
                  <a:pt x="676" y="655"/>
                </a:lnTo>
                <a:lnTo>
                  <a:pt x="704" y="608"/>
                </a:lnTo>
                <a:lnTo>
                  <a:pt x="706" y="570"/>
                </a:lnTo>
                <a:lnTo>
                  <a:pt x="752" y="565"/>
                </a:lnTo>
                <a:lnTo>
                  <a:pt x="749" y="480"/>
                </a:lnTo>
                <a:lnTo>
                  <a:pt x="767" y="439"/>
                </a:lnTo>
                <a:lnTo>
                  <a:pt x="799" y="442"/>
                </a:lnTo>
                <a:lnTo>
                  <a:pt x="808" y="478"/>
                </a:lnTo>
                <a:lnTo>
                  <a:pt x="828" y="516"/>
                </a:lnTo>
                <a:lnTo>
                  <a:pt x="850" y="480"/>
                </a:lnTo>
                <a:lnTo>
                  <a:pt x="866" y="422"/>
                </a:lnTo>
                <a:lnTo>
                  <a:pt x="871" y="363"/>
                </a:lnTo>
                <a:lnTo>
                  <a:pt x="850" y="272"/>
                </a:lnTo>
                <a:lnTo>
                  <a:pt x="848" y="223"/>
                </a:lnTo>
                <a:lnTo>
                  <a:pt x="871" y="211"/>
                </a:lnTo>
                <a:lnTo>
                  <a:pt x="893" y="222"/>
                </a:lnTo>
                <a:lnTo>
                  <a:pt x="952" y="287"/>
                </a:lnTo>
                <a:lnTo>
                  <a:pt x="990" y="358"/>
                </a:lnTo>
                <a:lnTo>
                  <a:pt x="1002" y="403"/>
                </a:lnTo>
                <a:lnTo>
                  <a:pt x="1027" y="403"/>
                </a:lnTo>
                <a:lnTo>
                  <a:pt x="1047" y="390"/>
                </a:lnTo>
                <a:lnTo>
                  <a:pt x="1056" y="332"/>
                </a:lnTo>
                <a:lnTo>
                  <a:pt x="1054" y="287"/>
                </a:lnTo>
                <a:lnTo>
                  <a:pt x="1045" y="250"/>
                </a:lnTo>
                <a:lnTo>
                  <a:pt x="1088" y="232"/>
                </a:lnTo>
                <a:lnTo>
                  <a:pt x="1110" y="245"/>
                </a:lnTo>
                <a:lnTo>
                  <a:pt x="1133" y="204"/>
                </a:lnTo>
                <a:lnTo>
                  <a:pt x="1187" y="174"/>
                </a:lnTo>
                <a:lnTo>
                  <a:pt x="1187" y="210"/>
                </a:lnTo>
                <a:lnTo>
                  <a:pt x="1194" y="207"/>
                </a:lnTo>
                <a:lnTo>
                  <a:pt x="1205" y="232"/>
                </a:lnTo>
                <a:lnTo>
                  <a:pt x="1229" y="239"/>
                </a:lnTo>
                <a:lnTo>
                  <a:pt x="1239" y="289"/>
                </a:lnTo>
                <a:lnTo>
                  <a:pt x="1269" y="320"/>
                </a:lnTo>
                <a:lnTo>
                  <a:pt x="1290" y="360"/>
                </a:lnTo>
                <a:lnTo>
                  <a:pt x="1301" y="419"/>
                </a:lnTo>
                <a:lnTo>
                  <a:pt x="1312" y="444"/>
                </a:lnTo>
                <a:lnTo>
                  <a:pt x="1321" y="388"/>
                </a:lnTo>
                <a:lnTo>
                  <a:pt x="1321" y="336"/>
                </a:lnTo>
                <a:lnTo>
                  <a:pt x="1315" y="307"/>
                </a:lnTo>
                <a:lnTo>
                  <a:pt x="1283" y="227"/>
                </a:lnTo>
                <a:lnTo>
                  <a:pt x="1282" y="189"/>
                </a:lnTo>
                <a:lnTo>
                  <a:pt x="1298" y="181"/>
                </a:lnTo>
                <a:lnTo>
                  <a:pt x="1339" y="189"/>
                </a:lnTo>
                <a:lnTo>
                  <a:pt x="1378" y="223"/>
                </a:lnTo>
                <a:lnTo>
                  <a:pt x="1407" y="271"/>
                </a:lnTo>
                <a:lnTo>
                  <a:pt x="1441" y="265"/>
                </a:lnTo>
                <a:lnTo>
                  <a:pt x="1462" y="245"/>
                </a:lnTo>
                <a:lnTo>
                  <a:pt x="1479" y="210"/>
                </a:lnTo>
                <a:lnTo>
                  <a:pt x="1479" y="184"/>
                </a:lnTo>
                <a:lnTo>
                  <a:pt x="1529" y="178"/>
                </a:lnTo>
                <a:lnTo>
                  <a:pt x="1535" y="211"/>
                </a:lnTo>
                <a:lnTo>
                  <a:pt x="1579" y="217"/>
                </a:lnTo>
                <a:lnTo>
                  <a:pt x="1613" y="196"/>
                </a:lnTo>
                <a:lnTo>
                  <a:pt x="1651" y="189"/>
                </a:lnTo>
                <a:lnTo>
                  <a:pt x="1651" y="109"/>
                </a:lnTo>
                <a:lnTo>
                  <a:pt x="1642" y="62"/>
                </a:lnTo>
                <a:lnTo>
                  <a:pt x="1630" y="29"/>
                </a:lnTo>
                <a:lnTo>
                  <a:pt x="1671" y="32"/>
                </a:lnTo>
                <a:lnTo>
                  <a:pt x="1698" y="0"/>
                </a:lnTo>
                <a:lnTo>
                  <a:pt x="1730" y="5"/>
                </a:lnTo>
                <a:lnTo>
                  <a:pt x="1743" y="52"/>
                </a:lnTo>
                <a:lnTo>
                  <a:pt x="1790" y="75"/>
                </a:lnTo>
                <a:lnTo>
                  <a:pt x="1796" y="119"/>
                </a:lnTo>
                <a:lnTo>
                  <a:pt x="1786" y="140"/>
                </a:lnTo>
                <a:lnTo>
                  <a:pt x="1847" y="184"/>
                </a:lnTo>
                <a:lnTo>
                  <a:pt x="1867" y="187"/>
                </a:lnTo>
                <a:lnTo>
                  <a:pt x="1876" y="167"/>
                </a:lnTo>
                <a:lnTo>
                  <a:pt x="1872" y="140"/>
                </a:lnTo>
                <a:lnTo>
                  <a:pt x="1931" y="138"/>
                </a:lnTo>
                <a:lnTo>
                  <a:pt x="1951" y="91"/>
                </a:lnTo>
                <a:lnTo>
                  <a:pt x="1976" y="78"/>
                </a:lnTo>
                <a:lnTo>
                  <a:pt x="2023" y="73"/>
                </a:lnTo>
                <a:lnTo>
                  <a:pt x="2039" y="91"/>
                </a:lnTo>
                <a:lnTo>
                  <a:pt x="1984" y="116"/>
                </a:lnTo>
                <a:lnTo>
                  <a:pt x="1919" y="223"/>
                </a:lnTo>
                <a:lnTo>
                  <a:pt x="1931" y="255"/>
                </a:lnTo>
                <a:lnTo>
                  <a:pt x="1951" y="272"/>
                </a:lnTo>
                <a:lnTo>
                  <a:pt x="2005" y="239"/>
                </a:lnTo>
                <a:lnTo>
                  <a:pt x="2019" y="311"/>
                </a:lnTo>
                <a:lnTo>
                  <a:pt x="1998" y="373"/>
                </a:lnTo>
                <a:lnTo>
                  <a:pt x="1998" y="412"/>
                </a:lnTo>
                <a:lnTo>
                  <a:pt x="2089" y="400"/>
                </a:lnTo>
                <a:lnTo>
                  <a:pt x="2081" y="432"/>
                </a:lnTo>
                <a:lnTo>
                  <a:pt x="2089" y="464"/>
                </a:lnTo>
                <a:lnTo>
                  <a:pt x="2146" y="485"/>
                </a:lnTo>
                <a:lnTo>
                  <a:pt x="2155" y="431"/>
                </a:lnTo>
                <a:lnTo>
                  <a:pt x="2173" y="453"/>
                </a:lnTo>
                <a:lnTo>
                  <a:pt x="2212" y="552"/>
                </a:lnTo>
                <a:lnTo>
                  <a:pt x="2206" y="597"/>
                </a:lnTo>
                <a:lnTo>
                  <a:pt x="2184" y="622"/>
                </a:lnTo>
                <a:lnTo>
                  <a:pt x="2208" y="676"/>
                </a:lnTo>
                <a:lnTo>
                  <a:pt x="2235" y="673"/>
                </a:lnTo>
                <a:lnTo>
                  <a:pt x="2247" y="651"/>
                </a:lnTo>
                <a:lnTo>
                  <a:pt x="2249" y="710"/>
                </a:lnTo>
                <a:lnTo>
                  <a:pt x="2235" y="756"/>
                </a:lnTo>
                <a:lnTo>
                  <a:pt x="2204" y="769"/>
                </a:lnTo>
                <a:lnTo>
                  <a:pt x="2204" y="812"/>
                </a:lnTo>
                <a:lnTo>
                  <a:pt x="2188" y="822"/>
                </a:lnTo>
                <a:lnTo>
                  <a:pt x="2163" y="859"/>
                </a:lnTo>
                <a:lnTo>
                  <a:pt x="2087" y="879"/>
                </a:lnTo>
                <a:lnTo>
                  <a:pt x="2087" y="912"/>
                </a:lnTo>
                <a:lnTo>
                  <a:pt x="2052" y="909"/>
                </a:lnTo>
                <a:lnTo>
                  <a:pt x="2060" y="922"/>
                </a:lnTo>
                <a:lnTo>
                  <a:pt x="2041" y="945"/>
                </a:lnTo>
                <a:lnTo>
                  <a:pt x="2068" y="950"/>
                </a:lnTo>
                <a:lnTo>
                  <a:pt x="2109" y="922"/>
                </a:lnTo>
                <a:lnTo>
                  <a:pt x="2068" y="1008"/>
                </a:lnTo>
                <a:lnTo>
                  <a:pt x="2034" y="1057"/>
                </a:lnTo>
                <a:lnTo>
                  <a:pt x="1984" y="1076"/>
                </a:lnTo>
                <a:lnTo>
                  <a:pt x="1969" y="1120"/>
                </a:lnTo>
                <a:lnTo>
                  <a:pt x="1923" y="1091"/>
                </a:lnTo>
                <a:lnTo>
                  <a:pt x="1923" y="1067"/>
                </a:lnTo>
                <a:lnTo>
                  <a:pt x="1901" y="1041"/>
                </a:lnTo>
                <a:lnTo>
                  <a:pt x="1876" y="1037"/>
                </a:lnTo>
                <a:lnTo>
                  <a:pt x="1870" y="1090"/>
                </a:lnTo>
                <a:lnTo>
                  <a:pt x="1820" y="1126"/>
                </a:lnTo>
                <a:lnTo>
                  <a:pt x="1800" y="1156"/>
                </a:lnTo>
                <a:lnTo>
                  <a:pt x="1739" y="1214"/>
                </a:lnTo>
                <a:lnTo>
                  <a:pt x="1676" y="1265"/>
                </a:lnTo>
                <a:lnTo>
                  <a:pt x="1628" y="1291"/>
                </a:lnTo>
                <a:lnTo>
                  <a:pt x="1577" y="1284"/>
                </a:lnTo>
                <a:lnTo>
                  <a:pt x="1540" y="1300"/>
                </a:lnTo>
                <a:lnTo>
                  <a:pt x="1529" y="1278"/>
                </a:lnTo>
                <a:lnTo>
                  <a:pt x="1506" y="1294"/>
                </a:lnTo>
                <a:lnTo>
                  <a:pt x="1492" y="1313"/>
                </a:lnTo>
                <a:lnTo>
                  <a:pt x="1491" y="1345"/>
                </a:lnTo>
                <a:lnTo>
                  <a:pt x="1434" y="1363"/>
                </a:lnTo>
                <a:lnTo>
                  <a:pt x="1326" y="1475"/>
                </a:lnTo>
                <a:lnTo>
                  <a:pt x="1237" y="1505"/>
                </a:lnTo>
                <a:lnTo>
                  <a:pt x="1206" y="1530"/>
                </a:lnTo>
                <a:lnTo>
                  <a:pt x="1153" y="1508"/>
                </a:lnTo>
                <a:lnTo>
                  <a:pt x="1127" y="1525"/>
                </a:lnTo>
                <a:lnTo>
                  <a:pt x="1084" y="1493"/>
                </a:lnTo>
                <a:lnTo>
                  <a:pt x="1041" y="1485"/>
                </a:lnTo>
                <a:lnTo>
                  <a:pt x="972" y="1451"/>
                </a:lnTo>
                <a:lnTo>
                  <a:pt x="932" y="1454"/>
                </a:lnTo>
                <a:close/>
              </a:path>
            </a:pathLst>
          </a:custGeom>
          <a:solidFill>
            <a:schemeClr val="accent6"/>
          </a:solidFill>
          <a:ln w="6350" cap="flat" cmpd="sng">
            <a:solidFill>
              <a:schemeClr val="bg1"/>
            </a:solidFill>
            <a:prstDash val="solid"/>
            <a:round/>
            <a:headEnd type="none" w="med" len="med"/>
            <a:tailEnd type="none" w="med" len="med"/>
          </a:ln>
          <a:effectLst/>
        </p:spPr>
        <p:txBody>
          <a:bodyPr/>
          <a:lstStyle/>
          <a:p>
            <a:endParaRPr lang="it-IT" dirty="0"/>
          </a:p>
        </p:txBody>
      </p:sp>
      <p:sp>
        <p:nvSpPr>
          <p:cNvPr id="29" name="Freeform 148"/>
          <p:cNvSpPr>
            <a:spLocks noChangeAspect="1"/>
          </p:cNvSpPr>
          <p:nvPr/>
        </p:nvSpPr>
        <p:spPr bwMode="gray">
          <a:xfrm>
            <a:off x="4990820" y="4919045"/>
            <a:ext cx="399851" cy="376479"/>
          </a:xfrm>
          <a:custGeom>
            <a:avLst/>
            <a:gdLst/>
            <a:ahLst/>
            <a:cxnLst>
              <a:cxn ang="0">
                <a:pos x="1942" y="1207"/>
              </a:cxn>
              <a:cxn ang="0">
                <a:pos x="2014" y="1331"/>
              </a:cxn>
              <a:cxn ang="0">
                <a:pos x="2014" y="1482"/>
              </a:cxn>
              <a:cxn ang="0">
                <a:pos x="1818" y="1656"/>
              </a:cxn>
              <a:cxn ang="0">
                <a:pos x="1754" y="1900"/>
              </a:cxn>
              <a:cxn ang="0">
                <a:pos x="1661" y="1891"/>
              </a:cxn>
              <a:cxn ang="0">
                <a:pos x="1551" y="1803"/>
              </a:cxn>
              <a:cxn ang="0">
                <a:pos x="1416" y="1822"/>
              </a:cxn>
              <a:cxn ang="0">
                <a:pos x="1278" y="1815"/>
              </a:cxn>
              <a:cxn ang="0">
                <a:pos x="1180" y="1860"/>
              </a:cxn>
              <a:cxn ang="0">
                <a:pos x="1086" y="1765"/>
              </a:cxn>
              <a:cxn ang="0">
                <a:pos x="966" y="1773"/>
              </a:cxn>
              <a:cxn ang="0">
                <a:pos x="789" y="1617"/>
              </a:cxn>
              <a:cxn ang="0">
                <a:pos x="736" y="1537"/>
              </a:cxn>
              <a:cxn ang="0">
                <a:pos x="566" y="1517"/>
              </a:cxn>
              <a:cxn ang="0">
                <a:pos x="507" y="1558"/>
              </a:cxn>
              <a:cxn ang="0">
                <a:pos x="453" y="1439"/>
              </a:cxn>
              <a:cxn ang="0">
                <a:pos x="371" y="1380"/>
              </a:cxn>
              <a:cxn ang="0">
                <a:pos x="244" y="1331"/>
              </a:cxn>
              <a:cxn ang="0">
                <a:pos x="126" y="1354"/>
              </a:cxn>
              <a:cxn ang="0">
                <a:pos x="158" y="1180"/>
              </a:cxn>
              <a:cxn ang="0">
                <a:pos x="86" y="1003"/>
              </a:cxn>
              <a:cxn ang="0">
                <a:pos x="70" y="868"/>
              </a:cxn>
              <a:cxn ang="0">
                <a:pos x="2" y="707"/>
              </a:cxn>
              <a:cxn ang="0">
                <a:pos x="38" y="587"/>
              </a:cxn>
              <a:cxn ang="0">
                <a:pos x="13" y="416"/>
              </a:cxn>
              <a:cxn ang="0">
                <a:pos x="76" y="389"/>
              </a:cxn>
              <a:cxn ang="0">
                <a:pos x="58" y="321"/>
              </a:cxn>
              <a:cxn ang="0">
                <a:pos x="142" y="275"/>
              </a:cxn>
              <a:cxn ang="0">
                <a:pos x="378" y="199"/>
              </a:cxn>
              <a:cxn ang="0">
                <a:pos x="638" y="33"/>
              </a:cxn>
              <a:cxn ang="0">
                <a:pos x="893" y="10"/>
              </a:cxn>
              <a:cxn ang="0">
                <a:pos x="946" y="80"/>
              </a:cxn>
              <a:cxn ang="0">
                <a:pos x="931" y="183"/>
              </a:cxn>
              <a:cxn ang="0">
                <a:pos x="975" y="169"/>
              </a:cxn>
              <a:cxn ang="0">
                <a:pos x="1082" y="155"/>
              </a:cxn>
              <a:cxn ang="0">
                <a:pos x="1410" y="193"/>
              </a:cxn>
              <a:cxn ang="0">
                <a:pos x="1777" y="157"/>
              </a:cxn>
              <a:cxn ang="0">
                <a:pos x="1917" y="277"/>
              </a:cxn>
              <a:cxn ang="0">
                <a:pos x="1991" y="607"/>
              </a:cxn>
              <a:cxn ang="0">
                <a:pos x="1946" y="792"/>
              </a:cxn>
              <a:cxn ang="0">
                <a:pos x="1872" y="912"/>
              </a:cxn>
            </a:cxnLst>
            <a:rect l="0" t="0" r="r" b="b"/>
            <a:pathLst>
              <a:path w="2032" h="1907">
                <a:moveTo>
                  <a:pt x="1915" y="1112"/>
                </a:moveTo>
                <a:lnTo>
                  <a:pt x="1935" y="1159"/>
                </a:lnTo>
                <a:lnTo>
                  <a:pt x="1942" y="1207"/>
                </a:lnTo>
                <a:lnTo>
                  <a:pt x="1968" y="1274"/>
                </a:lnTo>
                <a:lnTo>
                  <a:pt x="1975" y="1287"/>
                </a:lnTo>
                <a:lnTo>
                  <a:pt x="2014" y="1331"/>
                </a:lnTo>
                <a:lnTo>
                  <a:pt x="2009" y="1373"/>
                </a:lnTo>
                <a:lnTo>
                  <a:pt x="2032" y="1428"/>
                </a:lnTo>
                <a:lnTo>
                  <a:pt x="2014" y="1482"/>
                </a:lnTo>
                <a:lnTo>
                  <a:pt x="1946" y="1537"/>
                </a:lnTo>
                <a:lnTo>
                  <a:pt x="1875" y="1585"/>
                </a:lnTo>
                <a:lnTo>
                  <a:pt x="1818" y="1656"/>
                </a:lnTo>
                <a:lnTo>
                  <a:pt x="1752" y="1799"/>
                </a:lnTo>
                <a:lnTo>
                  <a:pt x="1745" y="1852"/>
                </a:lnTo>
                <a:lnTo>
                  <a:pt x="1754" y="1900"/>
                </a:lnTo>
                <a:lnTo>
                  <a:pt x="1716" y="1907"/>
                </a:lnTo>
                <a:lnTo>
                  <a:pt x="1697" y="1902"/>
                </a:lnTo>
                <a:lnTo>
                  <a:pt x="1661" y="1891"/>
                </a:lnTo>
                <a:lnTo>
                  <a:pt x="1619" y="1860"/>
                </a:lnTo>
                <a:lnTo>
                  <a:pt x="1590" y="1828"/>
                </a:lnTo>
                <a:lnTo>
                  <a:pt x="1551" y="1803"/>
                </a:lnTo>
                <a:lnTo>
                  <a:pt x="1500" y="1799"/>
                </a:lnTo>
                <a:lnTo>
                  <a:pt x="1454" y="1803"/>
                </a:lnTo>
                <a:lnTo>
                  <a:pt x="1416" y="1822"/>
                </a:lnTo>
                <a:lnTo>
                  <a:pt x="1389" y="1842"/>
                </a:lnTo>
                <a:lnTo>
                  <a:pt x="1350" y="1815"/>
                </a:lnTo>
                <a:lnTo>
                  <a:pt x="1278" y="1815"/>
                </a:lnTo>
                <a:lnTo>
                  <a:pt x="1245" y="1850"/>
                </a:lnTo>
                <a:lnTo>
                  <a:pt x="1209" y="1868"/>
                </a:lnTo>
                <a:lnTo>
                  <a:pt x="1180" y="1860"/>
                </a:lnTo>
                <a:lnTo>
                  <a:pt x="1155" y="1823"/>
                </a:lnTo>
                <a:lnTo>
                  <a:pt x="1118" y="1787"/>
                </a:lnTo>
                <a:lnTo>
                  <a:pt x="1086" y="1765"/>
                </a:lnTo>
                <a:lnTo>
                  <a:pt x="1049" y="1782"/>
                </a:lnTo>
                <a:lnTo>
                  <a:pt x="1008" y="1792"/>
                </a:lnTo>
                <a:lnTo>
                  <a:pt x="966" y="1773"/>
                </a:lnTo>
                <a:lnTo>
                  <a:pt x="895" y="1740"/>
                </a:lnTo>
                <a:lnTo>
                  <a:pt x="823" y="1634"/>
                </a:lnTo>
                <a:lnTo>
                  <a:pt x="789" y="1617"/>
                </a:lnTo>
                <a:lnTo>
                  <a:pt x="771" y="1623"/>
                </a:lnTo>
                <a:lnTo>
                  <a:pt x="737" y="1597"/>
                </a:lnTo>
                <a:lnTo>
                  <a:pt x="736" y="1537"/>
                </a:lnTo>
                <a:lnTo>
                  <a:pt x="660" y="1529"/>
                </a:lnTo>
                <a:lnTo>
                  <a:pt x="570" y="1495"/>
                </a:lnTo>
                <a:lnTo>
                  <a:pt x="566" y="1517"/>
                </a:lnTo>
                <a:lnTo>
                  <a:pt x="577" y="1539"/>
                </a:lnTo>
                <a:lnTo>
                  <a:pt x="534" y="1570"/>
                </a:lnTo>
                <a:lnTo>
                  <a:pt x="507" y="1558"/>
                </a:lnTo>
                <a:lnTo>
                  <a:pt x="434" y="1490"/>
                </a:lnTo>
                <a:lnTo>
                  <a:pt x="453" y="1449"/>
                </a:lnTo>
                <a:lnTo>
                  <a:pt x="453" y="1439"/>
                </a:lnTo>
                <a:lnTo>
                  <a:pt x="448" y="1431"/>
                </a:lnTo>
                <a:lnTo>
                  <a:pt x="405" y="1425"/>
                </a:lnTo>
                <a:lnTo>
                  <a:pt x="371" y="1380"/>
                </a:lnTo>
                <a:lnTo>
                  <a:pt x="291" y="1364"/>
                </a:lnTo>
                <a:lnTo>
                  <a:pt x="264" y="1366"/>
                </a:lnTo>
                <a:lnTo>
                  <a:pt x="244" y="1331"/>
                </a:lnTo>
                <a:lnTo>
                  <a:pt x="205" y="1310"/>
                </a:lnTo>
                <a:lnTo>
                  <a:pt x="150" y="1369"/>
                </a:lnTo>
                <a:lnTo>
                  <a:pt x="126" y="1354"/>
                </a:lnTo>
                <a:lnTo>
                  <a:pt x="140" y="1323"/>
                </a:lnTo>
                <a:lnTo>
                  <a:pt x="154" y="1255"/>
                </a:lnTo>
                <a:lnTo>
                  <a:pt x="158" y="1180"/>
                </a:lnTo>
                <a:lnTo>
                  <a:pt x="154" y="1163"/>
                </a:lnTo>
                <a:lnTo>
                  <a:pt x="95" y="1093"/>
                </a:lnTo>
                <a:lnTo>
                  <a:pt x="86" y="1003"/>
                </a:lnTo>
                <a:lnTo>
                  <a:pt x="88" y="965"/>
                </a:lnTo>
                <a:lnTo>
                  <a:pt x="81" y="905"/>
                </a:lnTo>
                <a:lnTo>
                  <a:pt x="70" y="868"/>
                </a:lnTo>
                <a:lnTo>
                  <a:pt x="62" y="778"/>
                </a:lnTo>
                <a:lnTo>
                  <a:pt x="56" y="748"/>
                </a:lnTo>
                <a:lnTo>
                  <a:pt x="2" y="707"/>
                </a:lnTo>
                <a:lnTo>
                  <a:pt x="0" y="680"/>
                </a:lnTo>
                <a:lnTo>
                  <a:pt x="15" y="632"/>
                </a:lnTo>
                <a:lnTo>
                  <a:pt x="38" y="587"/>
                </a:lnTo>
                <a:lnTo>
                  <a:pt x="43" y="541"/>
                </a:lnTo>
                <a:lnTo>
                  <a:pt x="43" y="478"/>
                </a:lnTo>
                <a:lnTo>
                  <a:pt x="13" y="416"/>
                </a:lnTo>
                <a:lnTo>
                  <a:pt x="5" y="383"/>
                </a:lnTo>
                <a:lnTo>
                  <a:pt x="65" y="410"/>
                </a:lnTo>
                <a:lnTo>
                  <a:pt x="76" y="389"/>
                </a:lnTo>
                <a:lnTo>
                  <a:pt x="76" y="359"/>
                </a:lnTo>
                <a:lnTo>
                  <a:pt x="27" y="343"/>
                </a:lnTo>
                <a:lnTo>
                  <a:pt x="58" y="321"/>
                </a:lnTo>
                <a:lnTo>
                  <a:pt x="95" y="308"/>
                </a:lnTo>
                <a:lnTo>
                  <a:pt x="99" y="321"/>
                </a:lnTo>
                <a:lnTo>
                  <a:pt x="142" y="275"/>
                </a:lnTo>
                <a:lnTo>
                  <a:pt x="191" y="249"/>
                </a:lnTo>
                <a:lnTo>
                  <a:pt x="258" y="237"/>
                </a:lnTo>
                <a:lnTo>
                  <a:pt x="378" y="199"/>
                </a:lnTo>
                <a:lnTo>
                  <a:pt x="500" y="95"/>
                </a:lnTo>
                <a:lnTo>
                  <a:pt x="551" y="78"/>
                </a:lnTo>
                <a:lnTo>
                  <a:pt x="638" y="33"/>
                </a:lnTo>
                <a:lnTo>
                  <a:pt x="799" y="0"/>
                </a:lnTo>
                <a:lnTo>
                  <a:pt x="850" y="0"/>
                </a:lnTo>
                <a:lnTo>
                  <a:pt x="893" y="10"/>
                </a:lnTo>
                <a:lnTo>
                  <a:pt x="924" y="26"/>
                </a:lnTo>
                <a:lnTo>
                  <a:pt x="951" y="55"/>
                </a:lnTo>
                <a:lnTo>
                  <a:pt x="946" y="80"/>
                </a:lnTo>
                <a:lnTo>
                  <a:pt x="879" y="38"/>
                </a:lnTo>
                <a:lnTo>
                  <a:pt x="883" y="63"/>
                </a:lnTo>
                <a:lnTo>
                  <a:pt x="931" y="183"/>
                </a:lnTo>
                <a:lnTo>
                  <a:pt x="956" y="195"/>
                </a:lnTo>
                <a:lnTo>
                  <a:pt x="960" y="182"/>
                </a:lnTo>
                <a:lnTo>
                  <a:pt x="975" y="169"/>
                </a:lnTo>
                <a:lnTo>
                  <a:pt x="992" y="180"/>
                </a:lnTo>
                <a:lnTo>
                  <a:pt x="1030" y="166"/>
                </a:lnTo>
                <a:lnTo>
                  <a:pt x="1082" y="155"/>
                </a:lnTo>
                <a:lnTo>
                  <a:pt x="1118" y="134"/>
                </a:lnTo>
                <a:lnTo>
                  <a:pt x="1170" y="153"/>
                </a:lnTo>
                <a:lnTo>
                  <a:pt x="1410" y="193"/>
                </a:lnTo>
                <a:lnTo>
                  <a:pt x="1590" y="191"/>
                </a:lnTo>
                <a:lnTo>
                  <a:pt x="1691" y="169"/>
                </a:lnTo>
                <a:lnTo>
                  <a:pt x="1777" y="157"/>
                </a:lnTo>
                <a:lnTo>
                  <a:pt x="1834" y="186"/>
                </a:lnTo>
                <a:lnTo>
                  <a:pt x="1901" y="233"/>
                </a:lnTo>
                <a:lnTo>
                  <a:pt x="1917" y="277"/>
                </a:lnTo>
                <a:lnTo>
                  <a:pt x="1919" y="303"/>
                </a:lnTo>
                <a:lnTo>
                  <a:pt x="1924" y="342"/>
                </a:lnTo>
                <a:lnTo>
                  <a:pt x="1991" y="607"/>
                </a:lnTo>
                <a:lnTo>
                  <a:pt x="1993" y="666"/>
                </a:lnTo>
                <a:lnTo>
                  <a:pt x="1989" y="731"/>
                </a:lnTo>
                <a:lnTo>
                  <a:pt x="1946" y="792"/>
                </a:lnTo>
                <a:lnTo>
                  <a:pt x="1889" y="824"/>
                </a:lnTo>
                <a:lnTo>
                  <a:pt x="1852" y="870"/>
                </a:lnTo>
                <a:lnTo>
                  <a:pt x="1872" y="912"/>
                </a:lnTo>
                <a:lnTo>
                  <a:pt x="1928" y="961"/>
                </a:lnTo>
                <a:lnTo>
                  <a:pt x="1915" y="1112"/>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30" name="Freeform 149"/>
          <p:cNvSpPr>
            <a:spLocks noChangeAspect="1"/>
          </p:cNvSpPr>
          <p:nvPr/>
        </p:nvSpPr>
        <p:spPr bwMode="gray">
          <a:xfrm>
            <a:off x="5266458" y="4684635"/>
            <a:ext cx="298114" cy="176400"/>
          </a:xfrm>
          <a:custGeom>
            <a:avLst/>
            <a:gdLst/>
            <a:ahLst/>
            <a:cxnLst>
              <a:cxn ang="0">
                <a:pos x="0" y="688"/>
              </a:cxn>
              <a:cxn ang="0">
                <a:pos x="46" y="438"/>
              </a:cxn>
              <a:cxn ang="0">
                <a:pos x="90" y="347"/>
              </a:cxn>
              <a:cxn ang="0">
                <a:pos x="123" y="235"/>
              </a:cxn>
              <a:cxn ang="0">
                <a:pos x="193" y="165"/>
              </a:cxn>
              <a:cxn ang="0">
                <a:pos x="322" y="123"/>
              </a:cxn>
              <a:cxn ang="0">
                <a:pos x="423" y="253"/>
              </a:cxn>
              <a:cxn ang="0">
                <a:pos x="443" y="319"/>
              </a:cxn>
              <a:cxn ang="0">
                <a:pos x="468" y="341"/>
              </a:cxn>
              <a:cxn ang="0">
                <a:pos x="551" y="404"/>
              </a:cxn>
              <a:cxn ang="0">
                <a:pos x="631" y="377"/>
              </a:cxn>
              <a:cxn ang="0">
                <a:pos x="649" y="421"/>
              </a:cxn>
              <a:cxn ang="0">
                <a:pos x="678" y="341"/>
              </a:cxn>
              <a:cxn ang="0">
                <a:pos x="694" y="78"/>
              </a:cxn>
              <a:cxn ang="0">
                <a:pos x="746" y="51"/>
              </a:cxn>
              <a:cxn ang="0">
                <a:pos x="891" y="0"/>
              </a:cxn>
              <a:cxn ang="0">
                <a:pos x="1000" y="52"/>
              </a:cxn>
              <a:cxn ang="0">
                <a:pos x="1077" y="108"/>
              </a:cxn>
              <a:cxn ang="0">
                <a:pos x="1188" y="183"/>
              </a:cxn>
              <a:cxn ang="0">
                <a:pos x="1276" y="162"/>
              </a:cxn>
              <a:cxn ang="0">
                <a:pos x="1341" y="183"/>
              </a:cxn>
              <a:cxn ang="0">
                <a:pos x="1375" y="232"/>
              </a:cxn>
              <a:cxn ang="0">
                <a:pos x="1416" y="275"/>
              </a:cxn>
              <a:cxn ang="0">
                <a:pos x="1400" y="392"/>
              </a:cxn>
              <a:cxn ang="0">
                <a:pos x="1419" y="430"/>
              </a:cxn>
              <a:cxn ang="0">
                <a:pos x="1443" y="477"/>
              </a:cxn>
              <a:cxn ang="0">
                <a:pos x="1501" y="588"/>
              </a:cxn>
              <a:cxn ang="0">
                <a:pos x="1515" y="676"/>
              </a:cxn>
              <a:cxn ang="0">
                <a:pos x="1474" y="707"/>
              </a:cxn>
              <a:cxn ang="0">
                <a:pos x="1403" y="768"/>
              </a:cxn>
              <a:cxn ang="0">
                <a:pos x="1357" y="847"/>
              </a:cxn>
              <a:cxn ang="0">
                <a:pos x="1269" y="830"/>
              </a:cxn>
              <a:cxn ang="0">
                <a:pos x="1238" y="877"/>
              </a:cxn>
              <a:cxn ang="0">
                <a:pos x="1184" y="887"/>
              </a:cxn>
              <a:cxn ang="0">
                <a:pos x="1130" y="859"/>
              </a:cxn>
              <a:cxn ang="0">
                <a:pos x="964" y="706"/>
              </a:cxn>
              <a:cxn ang="0">
                <a:pos x="874" y="698"/>
              </a:cxn>
              <a:cxn ang="0">
                <a:pos x="816" y="593"/>
              </a:cxn>
              <a:cxn ang="0">
                <a:pos x="745" y="648"/>
              </a:cxn>
              <a:cxn ang="0">
                <a:pos x="572" y="616"/>
              </a:cxn>
              <a:cxn ang="0">
                <a:pos x="483" y="610"/>
              </a:cxn>
              <a:cxn ang="0">
                <a:pos x="427" y="610"/>
              </a:cxn>
              <a:cxn ang="0">
                <a:pos x="368" y="622"/>
              </a:cxn>
              <a:cxn ang="0">
                <a:pos x="311" y="604"/>
              </a:cxn>
              <a:cxn ang="0">
                <a:pos x="164" y="636"/>
              </a:cxn>
              <a:cxn ang="0">
                <a:pos x="76" y="719"/>
              </a:cxn>
              <a:cxn ang="0">
                <a:pos x="13" y="729"/>
              </a:cxn>
            </a:cxnLst>
            <a:rect l="0" t="0" r="r" b="b"/>
            <a:pathLst>
              <a:path w="1515" h="894">
                <a:moveTo>
                  <a:pt x="13" y="729"/>
                </a:moveTo>
                <a:lnTo>
                  <a:pt x="0" y="688"/>
                </a:lnTo>
                <a:lnTo>
                  <a:pt x="19" y="499"/>
                </a:lnTo>
                <a:lnTo>
                  <a:pt x="46" y="438"/>
                </a:lnTo>
                <a:lnTo>
                  <a:pt x="76" y="395"/>
                </a:lnTo>
                <a:lnTo>
                  <a:pt x="90" y="347"/>
                </a:lnTo>
                <a:lnTo>
                  <a:pt x="98" y="289"/>
                </a:lnTo>
                <a:lnTo>
                  <a:pt x="123" y="235"/>
                </a:lnTo>
                <a:lnTo>
                  <a:pt x="159" y="191"/>
                </a:lnTo>
                <a:lnTo>
                  <a:pt x="193" y="165"/>
                </a:lnTo>
                <a:lnTo>
                  <a:pt x="237" y="156"/>
                </a:lnTo>
                <a:lnTo>
                  <a:pt x="322" y="123"/>
                </a:lnTo>
                <a:lnTo>
                  <a:pt x="351" y="174"/>
                </a:lnTo>
                <a:lnTo>
                  <a:pt x="423" y="253"/>
                </a:lnTo>
                <a:lnTo>
                  <a:pt x="432" y="294"/>
                </a:lnTo>
                <a:lnTo>
                  <a:pt x="443" y="319"/>
                </a:lnTo>
                <a:lnTo>
                  <a:pt x="451" y="278"/>
                </a:lnTo>
                <a:lnTo>
                  <a:pt x="468" y="341"/>
                </a:lnTo>
                <a:lnTo>
                  <a:pt x="490" y="370"/>
                </a:lnTo>
                <a:lnTo>
                  <a:pt x="551" y="404"/>
                </a:lnTo>
                <a:lnTo>
                  <a:pt x="571" y="404"/>
                </a:lnTo>
                <a:lnTo>
                  <a:pt x="631" y="377"/>
                </a:lnTo>
                <a:lnTo>
                  <a:pt x="633" y="399"/>
                </a:lnTo>
                <a:lnTo>
                  <a:pt x="649" y="421"/>
                </a:lnTo>
                <a:lnTo>
                  <a:pt x="655" y="366"/>
                </a:lnTo>
                <a:lnTo>
                  <a:pt x="678" y="341"/>
                </a:lnTo>
                <a:lnTo>
                  <a:pt x="691" y="315"/>
                </a:lnTo>
                <a:lnTo>
                  <a:pt x="694" y="78"/>
                </a:lnTo>
                <a:lnTo>
                  <a:pt x="716" y="56"/>
                </a:lnTo>
                <a:lnTo>
                  <a:pt x="746" y="51"/>
                </a:lnTo>
                <a:lnTo>
                  <a:pt x="795" y="14"/>
                </a:lnTo>
                <a:lnTo>
                  <a:pt x="891" y="0"/>
                </a:lnTo>
                <a:lnTo>
                  <a:pt x="954" y="14"/>
                </a:lnTo>
                <a:lnTo>
                  <a:pt x="1000" y="52"/>
                </a:lnTo>
                <a:lnTo>
                  <a:pt x="1058" y="74"/>
                </a:lnTo>
                <a:lnTo>
                  <a:pt x="1077" y="108"/>
                </a:lnTo>
                <a:lnTo>
                  <a:pt x="1158" y="181"/>
                </a:lnTo>
                <a:lnTo>
                  <a:pt x="1188" y="183"/>
                </a:lnTo>
                <a:lnTo>
                  <a:pt x="1216" y="169"/>
                </a:lnTo>
                <a:lnTo>
                  <a:pt x="1276" y="162"/>
                </a:lnTo>
                <a:lnTo>
                  <a:pt x="1338" y="180"/>
                </a:lnTo>
                <a:lnTo>
                  <a:pt x="1341" y="183"/>
                </a:lnTo>
                <a:lnTo>
                  <a:pt x="1362" y="205"/>
                </a:lnTo>
                <a:lnTo>
                  <a:pt x="1375" y="232"/>
                </a:lnTo>
                <a:lnTo>
                  <a:pt x="1400" y="249"/>
                </a:lnTo>
                <a:lnTo>
                  <a:pt x="1416" y="275"/>
                </a:lnTo>
                <a:lnTo>
                  <a:pt x="1421" y="303"/>
                </a:lnTo>
                <a:lnTo>
                  <a:pt x="1400" y="392"/>
                </a:lnTo>
                <a:lnTo>
                  <a:pt x="1389" y="420"/>
                </a:lnTo>
                <a:lnTo>
                  <a:pt x="1419" y="430"/>
                </a:lnTo>
                <a:lnTo>
                  <a:pt x="1444" y="448"/>
                </a:lnTo>
                <a:lnTo>
                  <a:pt x="1443" y="477"/>
                </a:lnTo>
                <a:lnTo>
                  <a:pt x="1493" y="556"/>
                </a:lnTo>
                <a:lnTo>
                  <a:pt x="1501" y="588"/>
                </a:lnTo>
                <a:lnTo>
                  <a:pt x="1514" y="615"/>
                </a:lnTo>
                <a:lnTo>
                  <a:pt x="1515" y="676"/>
                </a:lnTo>
                <a:lnTo>
                  <a:pt x="1511" y="706"/>
                </a:lnTo>
                <a:lnTo>
                  <a:pt x="1474" y="707"/>
                </a:lnTo>
                <a:lnTo>
                  <a:pt x="1445" y="725"/>
                </a:lnTo>
                <a:lnTo>
                  <a:pt x="1403" y="768"/>
                </a:lnTo>
                <a:lnTo>
                  <a:pt x="1395" y="798"/>
                </a:lnTo>
                <a:lnTo>
                  <a:pt x="1357" y="847"/>
                </a:lnTo>
                <a:lnTo>
                  <a:pt x="1328" y="853"/>
                </a:lnTo>
                <a:lnTo>
                  <a:pt x="1269" y="830"/>
                </a:lnTo>
                <a:lnTo>
                  <a:pt x="1245" y="847"/>
                </a:lnTo>
                <a:lnTo>
                  <a:pt x="1238" y="877"/>
                </a:lnTo>
                <a:lnTo>
                  <a:pt x="1213" y="894"/>
                </a:lnTo>
                <a:lnTo>
                  <a:pt x="1184" y="887"/>
                </a:lnTo>
                <a:lnTo>
                  <a:pt x="1158" y="870"/>
                </a:lnTo>
                <a:lnTo>
                  <a:pt x="1130" y="859"/>
                </a:lnTo>
                <a:lnTo>
                  <a:pt x="1061" y="775"/>
                </a:lnTo>
                <a:lnTo>
                  <a:pt x="964" y="706"/>
                </a:lnTo>
                <a:lnTo>
                  <a:pt x="903" y="708"/>
                </a:lnTo>
                <a:lnTo>
                  <a:pt x="874" y="698"/>
                </a:lnTo>
                <a:lnTo>
                  <a:pt x="837" y="614"/>
                </a:lnTo>
                <a:lnTo>
                  <a:pt x="816" y="593"/>
                </a:lnTo>
                <a:lnTo>
                  <a:pt x="788" y="603"/>
                </a:lnTo>
                <a:lnTo>
                  <a:pt x="745" y="648"/>
                </a:lnTo>
                <a:lnTo>
                  <a:pt x="687" y="661"/>
                </a:lnTo>
                <a:lnTo>
                  <a:pt x="572" y="616"/>
                </a:lnTo>
                <a:lnTo>
                  <a:pt x="542" y="618"/>
                </a:lnTo>
                <a:lnTo>
                  <a:pt x="483" y="610"/>
                </a:lnTo>
                <a:lnTo>
                  <a:pt x="455" y="618"/>
                </a:lnTo>
                <a:lnTo>
                  <a:pt x="427" y="610"/>
                </a:lnTo>
                <a:lnTo>
                  <a:pt x="399" y="622"/>
                </a:lnTo>
                <a:lnTo>
                  <a:pt x="368" y="622"/>
                </a:lnTo>
                <a:lnTo>
                  <a:pt x="341" y="607"/>
                </a:lnTo>
                <a:lnTo>
                  <a:pt x="311" y="604"/>
                </a:lnTo>
                <a:lnTo>
                  <a:pt x="250" y="607"/>
                </a:lnTo>
                <a:lnTo>
                  <a:pt x="164" y="636"/>
                </a:lnTo>
                <a:lnTo>
                  <a:pt x="109" y="666"/>
                </a:lnTo>
                <a:lnTo>
                  <a:pt x="76" y="719"/>
                </a:lnTo>
                <a:lnTo>
                  <a:pt x="51" y="736"/>
                </a:lnTo>
                <a:lnTo>
                  <a:pt x="13" y="729"/>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31" name="Freeform 151"/>
          <p:cNvSpPr>
            <a:spLocks noChangeAspect="1"/>
          </p:cNvSpPr>
          <p:nvPr/>
        </p:nvSpPr>
        <p:spPr bwMode="gray">
          <a:xfrm>
            <a:off x="4997918" y="3688980"/>
            <a:ext cx="92273" cy="85241"/>
          </a:xfrm>
          <a:custGeom>
            <a:avLst/>
            <a:gdLst/>
            <a:ahLst/>
            <a:cxnLst>
              <a:cxn ang="0">
                <a:pos x="281" y="11"/>
              </a:cxn>
              <a:cxn ang="0">
                <a:pos x="310" y="0"/>
              </a:cxn>
              <a:cxn ang="0">
                <a:pos x="322" y="32"/>
              </a:cxn>
              <a:cxn ang="0">
                <a:pos x="326" y="64"/>
              </a:cxn>
              <a:cxn ang="0">
                <a:pos x="318" y="98"/>
              </a:cxn>
              <a:cxn ang="0">
                <a:pos x="326" y="88"/>
              </a:cxn>
              <a:cxn ang="0">
                <a:pos x="337" y="119"/>
              </a:cxn>
              <a:cxn ang="0">
                <a:pos x="326" y="162"/>
              </a:cxn>
              <a:cxn ang="0">
                <a:pos x="305" y="207"/>
              </a:cxn>
              <a:cxn ang="0">
                <a:pos x="314" y="190"/>
              </a:cxn>
              <a:cxn ang="0">
                <a:pos x="342" y="174"/>
              </a:cxn>
              <a:cxn ang="0">
                <a:pos x="357" y="119"/>
              </a:cxn>
              <a:cxn ang="0">
                <a:pos x="391" y="110"/>
              </a:cxn>
              <a:cxn ang="0">
                <a:pos x="385" y="85"/>
              </a:cxn>
              <a:cxn ang="0">
                <a:pos x="398" y="45"/>
              </a:cxn>
              <a:cxn ang="0">
                <a:pos x="434" y="64"/>
              </a:cxn>
              <a:cxn ang="0">
                <a:pos x="464" y="100"/>
              </a:cxn>
              <a:cxn ang="0">
                <a:pos x="468" y="149"/>
              </a:cxn>
              <a:cxn ang="0">
                <a:pos x="459" y="185"/>
              </a:cxn>
              <a:cxn ang="0">
                <a:pos x="438" y="214"/>
              </a:cxn>
              <a:cxn ang="0">
                <a:pos x="400" y="225"/>
              </a:cxn>
              <a:cxn ang="0">
                <a:pos x="371" y="255"/>
              </a:cxn>
              <a:cxn ang="0">
                <a:pos x="355" y="295"/>
              </a:cxn>
              <a:cxn ang="0">
                <a:pos x="337" y="260"/>
              </a:cxn>
              <a:cxn ang="0">
                <a:pos x="291" y="312"/>
              </a:cxn>
              <a:cxn ang="0">
                <a:pos x="291" y="337"/>
              </a:cxn>
              <a:cxn ang="0">
                <a:pos x="275" y="361"/>
              </a:cxn>
              <a:cxn ang="0">
                <a:pos x="258" y="330"/>
              </a:cxn>
              <a:cxn ang="0">
                <a:pos x="252" y="294"/>
              </a:cxn>
              <a:cxn ang="0">
                <a:pos x="258" y="272"/>
              </a:cxn>
              <a:cxn ang="0">
                <a:pos x="224" y="325"/>
              </a:cxn>
              <a:cxn ang="0">
                <a:pos x="189" y="362"/>
              </a:cxn>
              <a:cxn ang="0">
                <a:pos x="116" y="415"/>
              </a:cxn>
              <a:cxn ang="0">
                <a:pos x="121" y="377"/>
              </a:cxn>
              <a:cxn ang="0">
                <a:pos x="94" y="375"/>
              </a:cxn>
              <a:cxn ang="0">
                <a:pos x="71" y="409"/>
              </a:cxn>
              <a:cxn ang="0">
                <a:pos x="8" y="433"/>
              </a:cxn>
              <a:cxn ang="0">
                <a:pos x="0" y="416"/>
              </a:cxn>
              <a:cxn ang="0">
                <a:pos x="2" y="365"/>
              </a:cxn>
              <a:cxn ang="0">
                <a:pos x="24" y="355"/>
              </a:cxn>
              <a:cxn ang="0">
                <a:pos x="38" y="328"/>
              </a:cxn>
              <a:cxn ang="0">
                <a:pos x="62" y="330"/>
              </a:cxn>
              <a:cxn ang="0">
                <a:pos x="94" y="309"/>
              </a:cxn>
              <a:cxn ang="0">
                <a:pos x="111" y="312"/>
              </a:cxn>
              <a:cxn ang="0">
                <a:pos x="130" y="288"/>
              </a:cxn>
              <a:cxn ang="0">
                <a:pos x="201" y="260"/>
              </a:cxn>
              <a:cxn ang="0">
                <a:pos x="195" y="233"/>
              </a:cxn>
              <a:cxn ang="0">
                <a:pos x="242" y="181"/>
              </a:cxn>
              <a:cxn ang="0">
                <a:pos x="242" y="141"/>
              </a:cxn>
              <a:cxn ang="0">
                <a:pos x="258" y="130"/>
              </a:cxn>
              <a:cxn ang="0">
                <a:pos x="258" y="98"/>
              </a:cxn>
              <a:cxn ang="0">
                <a:pos x="265" y="51"/>
              </a:cxn>
              <a:cxn ang="0">
                <a:pos x="281" y="11"/>
              </a:cxn>
            </a:cxnLst>
            <a:rect l="0" t="0" r="r" b="b"/>
            <a:pathLst>
              <a:path w="468" h="433">
                <a:moveTo>
                  <a:pt x="281" y="11"/>
                </a:moveTo>
                <a:lnTo>
                  <a:pt x="310" y="0"/>
                </a:lnTo>
                <a:lnTo>
                  <a:pt x="322" y="32"/>
                </a:lnTo>
                <a:lnTo>
                  <a:pt x="326" y="64"/>
                </a:lnTo>
                <a:lnTo>
                  <a:pt x="318" y="98"/>
                </a:lnTo>
                <a:lnTo>
                  <a:pt x="326" y="88"/>
                </a:lnTo>
                <a:lnTo>
                  <a:pt x="337" y="119"/>
                </a:lnTo>
                <a:lnTo>
                  <a:pt x="326" y="162"/>
                </a:lnTo>
                <a:lnTo>
                  <a:pt x="305" y="207"/>
                </a:lnTo>
                <a:lnTo>
                  <a:pt x="314" y="190"/>
                </a:lnTo>
                <a:lnTo>
                  <a:pt x="342" y="174"/>
                </a:lnTo>
                <a:lnTo>
                  <a:pt x="357" y="119"/>
                </a:lnTo>
                <a:lnTo>
                  <a:pt x="391" y="110"/>
                </a:lnTo>
                <a:lnTo>
                  <a:pt x="385" y="85"/>
                </a:lnTo>
                <a:lnTo>
                  <a:pt x="398" y="45"/>
                </a:lnTo>
                <a:lnTo>
                  <a:pt x="434" y="64"/>
                </a:lnTo>
                <a:lnTo>
                  <a:pt x="464" y="100"/>
                </a:lnTo>
                <a:lnTo>
                  <a:pt x="468" y="149"/>
                </a:lnTo>
                <a:lnTo>
                  <a:pt x="459" y="185"/>
                </a:lnTo>
                <a:lnTo>
                  <a:pt x="438" y="214"/>
                </a:lnTo>
                <a:lnTo>
                  <a:pt x="400" y="225"/>
                </a:lnTo>
                <a:lnTo>
                  <a:pt x="371" y="255"/>
                </a:lnTo>
                <a:lnTo>
                  <a:pt x="355" y="295"/>
                </a:lnTo>
                <a:lnTo>
                  <a:pt x="337" y="260"/>
                </a:lnTo>
                <a:lnTo>
                  <a:pt x="291" y="312"/>
                </a:lnTo>
                <a:lnTo>
                  <a:pt x="291" y="337"/>
                </a:lnTo>
                <a:lnTo>
                  <a:pt x="275" y="361"/>
                </a:lnTo>
                <a:lnTo>
                  <a:pt x="258" y="330"/>
                </a:lnTo>
                <a:lnTo>
                  <a:pt x="252" y="294"/>
                </a:lnTo>
                <a:lnTo>
                  <a:pt x="258" y="272"/>
                </a:lnTo>
                <a:lnTo>
                  <a:pt x="224" y="325"/>
                </a:lnTo>
                <a:lnTo>
                  <a:pt x="189" y="362"/>
                </a:lnTo>
                <a:lnTo>
                  <a:pt x="116" y="415"/>
                </a:lnTo>
                <a:lnTo>
                  <a:pt x="121" y="377"/>
                </a:lnTo>
                <a:lnTo>
                  <a:pt x="94" y="375"/>
                </a:lnTo>
                <a:lnTo>
                  <a:pt x="71" y="409"/>
                </a:lnTo>
                <a:lnTo>
                  <a:pt x="8" y="433"/>
                </a:lnTo>
                <a:lnTo>
                  <a:pt x="0" y="416"/>
                </a:lnTo>
                <a:lnTo>
                  <a:pt x="2" y="365"/>
                </a:lnTo>
                <a:lnTo>
                  <a:pt x="24" y="355"/>
                </a:lnTo>
                <a:lnTo>
                  <a:pt x="38" y="328"/>
                </a:lnTo>
                <a:lnTo>
                  <a:pt x="62" y="330"/>
                </a:lnTo>
                <a:lnTo>
                  <a:pt x="94" y="309"/>
                </a:lnTo>
                <a:lnTo>
                  <a:pt x="111" y="312"/>
                </a:lnTo>
                <a:lnTo>
                  <a:pt x="130" y="288"/>
                </a:lnTo>
                <a:lnTo>
                  <a:pt x="201" y="260"/>
                </a:lnTo>
                <a:lnTo>
                  <a:pt x="195" y="233"/>
                </a:lnTo>
                <a:lnTo>
                  <a:pt x="242" y="181"/>
                </a:lnTo>
                <a:lnTo>
                  <a:pt x="242" y="141"/>
                </a:lnTo>
                <a:lnTo>
                  <a:pt x="258" y="130"/>
                </a:lnTo>
                <a:lnTo>
                  <a:pt x="258" y="98"/>
                </a:lnTo>
                <a:lnTo>
                  <a:pt x="265" y="51"/>
                </a:lnTo>
                <a:lnTo>
                  <a:pt x="281" y="11"/>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32" name="Freeform 152"/>
          <p:cNvSpPr>
            <a:spLocks noChangeAspect="1"/>
          </p:cNvSpPr>
          <p:nvPr/>
        </p:nvSpPr>
        <p:spPr bwMode="gray">
          <a:xfrm>
            <a:off x="5003833" y="3687796"/>
            <a:ext cx="35490" cy="42620"/>
          </a:xfrm>
          <a:custGeom>
            <a:avLst/>
            <a:gdLst/>
            <a:ahLst/>
            <a:cxnLst>
              <a:cxn ang="0">
                <a:pos x="7" y="158"/>
              </a:cxn>
              <a:cxn ang="0">
                <a:pos x="19" y="149"/>
              </a:cxn>
              <a:cxn ang="0">
                <a:pos x="13" y="132"/>
              </a:cxn>
              <a:cxn ang="0">
                <a:pos x="15" y="112"/>
              </a:cxn>
              <a:cxn ang="0">
                <a:pos x="31" y="126"/>
              </a:cxn>
              <a:cxn ang="0">
                <a:pos x="41" y="105"/>
              </a:cxn>
              <a:cxn ang="0">
                <a:pos x="63" y="113"/>
              </a:cxn>
              <a:cxn ang="0">
                <a:pos x="74" y="92"/>
              </a:cxn>
              <a:cxn ang="0">
                <a:pos x="83" y="45"/>
              </a:cxn>
              <a:cxn ang="0">
                <a:pos x="101" y="81"/>
              </a:cxn>
              <a:cxn ang="0">
                <a:pos x="131" y="80"/>
              </a:cxn>
              <a:cxn ang="0">
                <a:pos x="131" y="0"/>
              </a:cxn>
              <a:cxn ang="0">
                <a:pos x="176" y="80"/>
              </a:cxn>
              <a:cxn ang="0">
                <a:pos x="176" y="117"/>
              </a:cxn>
              <a:cxn ang="0">
                <a:pos x="182" y="181"/>
              </a:cxn>
              <a:cxn ang="0">
                <a:pos x="154" y="186"/>
              </a:cxn>
              <a:cxn ang="0">
                <a:pos x="131" y="208"/>
              </a:cxn>
              <a:cxn ang="0">
                <a:pos x="101" y="219"/>
              </a:cxn>
              <a:cxn ang="0">
                <a:pos x="90" y="186"/>
              </a:cxn>
              <a:cxn ang="0">
                <a:pos x="115" y="161"/>
              </a:cxn>
              <a:cxn ang="0">
                <a:pos x="128" y="132"/>
              </a:cxn>
              <a:cxn ang="0">
                <a:pos x="103" y="163"/>
              </a:cxn>
              <a:cxn ang="0">
                <a:pos x="83" y="161"/>
              </a:cxn>
              <a:cxn ang="0">
                <a:pos x="13" y="210"/>
              </a:cxn>
              <a:cxn ang="0">
                <a:pos x="0" y="188"/>
              </a:cxn>
              <a:cxn ang="0">
                <a:pos x="7" y="158"/>
              </a:cxn>
            </a:cxnLst>
            <a:rect l="0" t="0" r="r" b="b"/>
            <a:pathLst>
              <a:path w="182" h="219">
                <a:moveTo>
                  <a:pt x="7" y="158"/>
                </a:moveTo>
                <a:lnTo>
                  <a:pt x="19" y="149"/>
                </a:lnTo>
                <a:lnTo>
                  <a:pt x="13" y="132"/>
                </a:lnTo>
                <a:lnTo>
                  <a:pt x="15" y="112"/>
                </a:lnTo>
                <a:lnTo>
                  <a:pt x="31" y="126"/>
                </a:lnTo>
                <a:lnTo>
                  <a:pt x="41" y="105"/>
                </a:lnTo>
                <a:lnTo>
                  <a:pt x="63" y="113"/>
                </a:lnTo>
                <a:lnTo>
                  <a:pt x="74" y="92"/>
                </a:lnTo>
                <a:lnTo>
                  <a:pt x="83" y="45"/>
                </a:lnTo>
                <a:lnTo>
                  <a:pt x="101" y="81"/>
                </a:lnTo>
                <a:lnTo>
                  <a:pt x="131" y="80"/>
                </a:lnTo>
                <a:lnTo>
                  <a:pt x="131" y="0"/>
                </a:lnTo>
                <a:lnTo>
                  <a:pt x="176" y="80"/>
                </a:lnTo>
                <a:lnTo>
                  <a:pt x="176" y="117"/>
                </a:lnTo>
                <a:lnTo>
                  <a:pt x="182" y="181"/>
                </a:lnTo>
                <a:lnTo>
                  <a:pt x="154" y="186"/>
                </a:lnTo>
                <a:lnTo>
                  <a:pt x="131" y="208"/>
                </a:lnTo>
                <a:lnTo>
                  <a:pt x="101" y="219"/>
                </a:lnTo>
                <a:lnTo>
                  <a:pt x="90" y="186"/>
                </a:lnTo>
                <a:lnTo>
                  <a:pt x="115" y="161"/>
                </a:lnTo>
                <a:lnTo>
                  <a:pt x="128" y="132"/>
                </a:lnTo>
                <a:lnTo>
                  <a:pt x="103" y="163"/>
                </a:lnTo>
                <a:lnTo>
                  <a:pt x="83" y="161"/>
                </a:lnTo>
                <a:lnTo>
                  <a:pt x="13" y="210"/>
                </a:lnTo>
                <a:lnTo>
                  <a:pt x="0" y="188"/>
                </a:lnTo>
                <a:lnTo>
                  <a:pt x="7" y="158"/>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33" name="Freeform 153"/>
          <p:cNvSpPr>
            <a:spLocks noChangeAspect="1"/>
          </p:cNvSpPr>
          <p:nvPr/>
        </p:nvSpPr>
        <p:spPr bwMode="gray">
          <a:xfrm>
            <a:off x="5048786" y="3648728"/>
            <a:ext cx="26026" cy="36701"/>
          </a:xfrm>
          <a:custGeom>
            <a:avLst/>
            <a:gdLst/>
            <a:ahLst/>
            <a:cxnLst>
              <a:cxn ang="0">
                <a:pos x="52" y="64"/>
              </a:cxn>
              <a:cxn ang="0">
                <a:pos x="68" y="62"/>
              </a:cxn>
              <a:cxn ang="0">
                <a:pos x="81" y="1"/>
              </a:cxn>
              <a:cxn ang="0">
                <a:pos x="101" y="0"/>
              </a:cxn>
              <a:cxn ang="0">
                <a:pos x="136" y="20"/>
              </a:cxn>
              <a:cxn ang="0">
                <a:pos x="124" y="45"/>
              </a:cxn>
              <a:cxn ang="0">
                <a:pos x="117" y="91"/>
              </a:cxn>
              <a:cxn ang="0">
                <a:pos x="95" y="146"/>
              </a:cxn>
              <a:cxn ang="0">
                <a:pos x="56" y="175"/>
              </a:cxn>
              <a:cxn ang="0">
                <a:pos x="32" y="185"/>
              </a:cxn>
              <a:cxn ang="0">
                <a:pos x="9" y="183"/>
              </a:cxn>
              <a:cxn ang="0">
                <a:pos x="0" y="160"/>
              </a:cxn>
              <a:cxn ang="0">
                <a:pos x="7" y="113"/>
              </a:cxn>
              <a:cxn ang="0">
                <a:pos x="50" y="86"/>
              </a:cxn>
              <a:cxn ang="0">
                <a:pos x="52" y="64"/>
              </a:cxn>
            </a:cxnLst>
            <a:rect l="0" t="0" r="r" b="b"/>
            <a:pathLst>
              <a:path w="136" h="185">
                <a:moveTo>
                  <a:pt x="52" y="64"/>
                </a:moveTo>
                <a:lnTo>
                  <a:pt x="68" y="62"/>
                </a:lnTo>
                <a:lnTo>
                  <a:pt x="81" y="1"/>
                </a:lnTo>
                <a:lnTo>
                  <a:pt x="101" y="0"/>
                </a:lnTo>
                <a:lnTo>
                  <a:pt x="136" y="20"/>
                </a:lnTo>
                <a:lnTo>
                  <a:pt x="124" y="45"/>
                </a:lnTo>
                <a:lnTo>
                  <a:pt x="117" y="91"/>
                </a:lnTo>
                <a:lnTo>
                  <a:pt x="95" y="146"/>
                </a:lnTo>
                <a:lnTo>
                  <a:pt x="56" y="175"/>
                </a:lnTo>
                <a:lnTo>
                  <a:pt x="32" y="185"/>
                </a:lnTo>
                <a:lnTo>
                  <a:pt x="9" y="183"/>
                </a:lnTo>
                <a:lnTo>
                  <a:pt x="0" y="160"/>
                </a:lnTo>
                <a:lnTo>
                  <a:pt x="7" y="113"/>
                </a:lnTo>
                <a:lnTo>
                  <a:pt x="50" y="86"/>
                </a:lnTo>
                <a:lnTo>
                  <a:pt x="52" y="64"/>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34" name="Freeform 154"/>
          <p:cNvSpPr>
            <a:spLocks noChangeAspect="1"/>
          </p:cNvSpPr>
          <p:nvPr/>
        </p:nvSpPr>
        <p:spPr bwMode="gray">
          <a:xfrm>
            <a:off x="5015663" y="3802634"/>
            <a:ext cx="24843" cy="26045"/>
          </a:xfrm>
          <a:custGeom>
            <a:avLst/>
            <a:gdLst/>
            <a:ahLst/>
            <a:cxnLst>
              <a:cxn ang="0">
                <a:pos x="42" y="64"/>
              </a:cxn>
              <a:cxn ang="0">
                <a:pos x="36" y="62"/>
              </a:cxn>
              <a:cxn ang="0">
                <a:pos x="22" y="23"/>
              </a:cxn>
              <a:cxn ang="0">
                <a:pos x="54" y="37"/>
              </a:cxn>
              <a:cxn ang="0">
                <a:pos x="79" y="35"/>
              </a:cxn>
              <a:cxn ang="0">
                <a:pos x="115" y="0"/>
              </a:cxn>
              <a:cxn ang="0">
                <a:pos x="124" y="29"/>
              </a:cxn>
              <a:cxn ang="0">
                <a:pos x="117" y="57"/>
              </a:cxn>
              <a:cxn ang="0">
                <a:pos x="91" y="69"/>
              </a:cxn>
              <a:cxn ang="0">
                <a:pos x="72" y="100"/>
              </a:cxn>
              <a:cxn ang="0">
                <a:pos x="38" y="124"/>
              </a:cxn>
              <a:cxn ang="0">
                <a:pos x="17" y="129"/>
              </a:cxn>
              <a:cxn ang="0">
                <a:pos x="0" y="115"/>
              </a:cxn>
              <a:cxn ang="0">
                <a:pos x="22" y="79"/>
              </a:cxn>
              <a:cxn ang="0">
                <a:pos x="44" y="76"/>
              </a:cxn>
              <a:cxn ang="0">
                <a:pos x="42" y="64"/>
              </a:cxn>
            </a:cxnLst>
            <a:rect l="0" t="0" r="r" b="b"/>
            <a:pathLst>
              <a:path w="124" h="129">
                <a:moveTo>
                  <a:pt x="42" y="64"/>
                </a:moveTo>
                <a:lnTo>
                  <a:pt x="36" y="62"/>
                </a:lnTo>
                <a:lnTo>
                  <a:pt x="22" y="23"/>
                </a:lnTo>
                <a:lnTo>
                  <a:pt x="54" y="37"/>
                </a:lnTo>
                <a:lnTo>
                  <a:pt x="79" y="35"/>
                </a:lnTo>
                <a:lnTo>
                  <a:pt x="115" y="0"/>
                </a:lnTo>
                <a:lnTo>
                  <a:pt x="124" y="29"/>
                </a:lnTo>
                <a:lnTo>
                  <a:pt x="117" y="57"/>
                </a:lnTo>
                <a:lnTo>
                  <a:pt x="91" y="69"/>
                </a:lnTo>
                <a:lnTo>
                  <a:pt x="72" y="100"/>
                </a:lnTo>
                <a:lnTo>
                  <a:pt x="38" y="124"/>
                </a:lnTo>
                <a:lnTo>
                  <a:pt x="17" y="129"/>
                </a:lnTo>
                <a:lnTo>
                  <a:pt x="0" y="115"/>
                </a:lnTo>
                <a:lnTo>
                  <a:pt x="22" y="79"/>
                </a:lnTo>
                <a:lnTo>
                  <a:pt x="44" y="76"/>
                </a:lnTo>
                <a:lnTo>
                  <a:pt x="42" y="64"/>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35" name="Freeform 155"/>
          <p:cNvSpPr>
            <a:spLocks noChangeAspect="1"/>
          </p:cNvSpPr>
          <p:nvPr/>
        </p:nvSpPr>
        <p:spPr bwMode="gray">
          <a:xfrm>
            <a:off x="5099655" y="3617946"/>
            <a:ext cx="47320" cy="61562"/>
          </a:xfrm>
          <a:custGeom>
            <a:avLst/>
            <a:gdLst/>
            <a:ahLst/>
            <a:cxnLst>
              <a:cxn ang="0">
                <a:pos x="32" y="218"/>
              </a:cxn>
              <a:cxn ang="0">
                <a:pos x="7" y="199"/>
              </a:cxn>
              <a:cxn ang="0">
                <a:pos x="32" y="201"/>
              </a:cxn>
              <a:cxn ang="0">
                <a:pos x="41" y="187"/>
              </a:cxn>
              <a:cxn ang="0">
                <a:pos x="45" y="165"/>
              </a:cxn>
              <a:cxn ang="0">
                <a:pos x="20" y="155"/>
              </a:cxn>
              <a:cxn ang="0">
                <a:pos x="43" y="147"/>
              </a:cxn>
              <a:cxn ang="0">
                <a:pos x="30" y="128"/>
              </a:cxn>
              <a:cxn ang="0">
                <a:pos x="59" y="101"/>
              </a:cxn>
              <a:cxn ang="0">
                <a:pos x="86" y="118"/>
              </a:cxn>
              <a:cxn ang="0">
                <a:pos x="109" y="89"/>
              </a:cxn>
              <a:cxn ang="0">
                <a:pos x="88" y="63"/>
              </a:cxn>
              <a:cxn ang="0">
                <a:pos x="109" y="53"/>
              </a:cxn>
              <a:cxn ang="0">
                <a:pos x="139" y="67"/>
              </a:cxn>
              <a:cxn ang="0">
                <a:pos x="152" y="48"/>
              </a:cxn>
              <a:cxn ang="0">
                <a:pos x="137" y="0"/>
              </a:cxn>
              <a:cxn ang="0">
                <a:pos x="162" y="38"/>
              </a:cxn>
              <a:cxn ang="0">
                <a:pos x="166" y="4"/>
              </a:cxn>
              <a:cxn ang="0">
                <a:pos x="193" y="2"/>
              </a:cxn>
              <a:cxn ang="0">
                <a:pos x="215" y="53"/>
              </a:cxn>
              <a:cxn ang="0">
                <a:pos x="231" y="72"/>
              </a:cxn>
              <a:cxn ang="0">
                <a:pos x="242" y="121"/>
              </a:cxn>
              <a:cxn ang="0">
                <a:pos x="222" y="161"/>
              </a:cxn>
              <a:cxn ang="0">
                <a:pos x="222" y="236"/>
              </a:cxn>
              <a:cxn ang="0">
                <a:pos x="159" y="245"/>
              </a:cxn>
              <a:cxn ang="0">
                <a:pos x="156" y="220"/>
              </a:cxn>
              <a:cxn ang="0">
                <a:pos x="129" y="228"/>
              </a:cxn>
              <a:cxn ang="0">
                <a:pos x="107" y="282"/>
              </a:cxn>
              <a:cxn ang="0">
                <a:pos x="43" y="290"/>
              </a:cxn>
              <a:cxn ang="0">
                <a:pos x="16" y="309"/>
              </a:cxn>
              <a:cxn ang="0">
                <a:pos x="0" y="282"/>
              </a:cxn>
              <a:cxn ang="0">
                <a:pos x="38" y="253"/>
              </a:cxn>
              <a:cxn ang="0">
                <a:pos x="51" y="231"/>
              </a:cxn>
              <a:cxn ang="0">
                <a:pos x="32" y="218"/>
              </a:cxn>
            </a:cxnLst>
            <a:rect l="0" t="0" r="r" b="b"/>
            <a:pathLst>
              <a:path w="242" h="309">
                <a:moveTo>
                  <a:pt x="32" y="218"/>
                </a:moveTo>
                <a:lnTo>
                  <a:pt x="7" y="199"/>
                </a:lnTo>
                <a:lnTo>
                  <a:pt x="32" y="201"/>
                </a:lnTo>
                <a:lnTo>
                  <a:pt x="41" y="187"/>
                </a:lnTo>
                <a:lnTo>
                  <a:pt x="45" y="165"/>
                </a:lnTo>
                <a:lnTo>
                  <a:pt x="20" y="155"/>
                </a:lnTo>
                <a:lnTo>
                  <a:pt x="43" y="147"/>
                </a:lnTo>
                <a:lnTo>
                  <a:pt x="30" y="128"/>
                </a:lnTo>
                <a:lnTo>
                  <a:pt x="59" y="101"/>
                </a:lnTo>
                <a:lnTo>
                  <a:pt x="86" y="118"/>
                </a:lnTo>
                <a:lnTo>
                  <a:pt x="109" y="89"/>
                </a:lnTo>
                <a:lnTo>
                  <a:pt x="88" y="63"/>
                </a:lnTo>
                <a:lnTo>
                  <a:pt x="109" y="53"/>
                </a:lnTo>
                <a:lnTo>
                  <a:pt x="139" y="67"/>
                </a:lnTo>
                <a:lnTo>
                  <a:pt x="152" y="48"/>
                </a:lnTo>
                <a:lnTo>
                  <a:pt x="137" y="0"/>
                </a:lnTo>
                <a:lnTo>
                  <a:pt x="162" y="38"/>
                </a:lnTo>
                <a:lnTo>
                  <a:pt x="166" y="4"/>
                </a:lnTo>
                <a:lnTo>
                  <a:pt x="193" y="2"/>
                </a:lnTo>
                <a:lnTo>
                  <a:pt x="215" y="53"/>
                </a:lnTo>
                <a:lnTo>
                  <a:pt x="231" y="72"/>
                </a:lnTo>
                <a:lnTo>
                  <a:pt x="242" y="121"/>
                </a:lnTo>
                <a:lnTo>
                  <a:pt x="222" y="161"/>
                </a:lnTo>
                <a:lnTo>
                  <a:pt x="222" y="236"/>
                </a:lnTo>
                <a:lnTo>
                  <a:pt x="159" y="245"/>
                </a:lnTo>
                <a:lnTo>
                  <a:pt x="156" y="220"/>
                </a:lnTo>
                <a:lnTo>
                  <a:pt x="129" y="228"/>
                </a:lnTo>
                <a:lnTo>
                  <a:pt x="107" y="282"/>
                </a:lnTo>
                <a:lnTo>
                  <a:pt x="43" y="290"/>
                </a:lnTo>
                <a:lnTo>
                  <a:pt x="16" y="309"/>
                </a:lnTo>
                <a:lnTo>
                  <a:pt x="0" y="282"/>
                </a:lnTo>
                <a:lnTo>
                  <a:pt x="38" y="253"/>
                </a:lnTo>
                <a:lnTo>
                  <a:pt x="51" y="231"/>
                </a:lnTo>
                <a:lnTo>
                  <a:pt x="32" y="218"/>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36" name="Freeform 156"/>
          <p:cNvSpPr>
            <a:spLocks noChangeAspect="1"/>
          </p:cNvSpPr>
          <p:nvPr/>
        </p:nvSpPr>
        <p:spPr bwMode="gray">
          <a:xfrm>
            <a:off x="5151707" y="3584797"/>
            <a:ext cx="36673" cy="36701"/>
          </a:xfrm>
          <a:custGeom>
            <a:avLst/>
            <a:gdLst/>
            <a:ahLst/>
            <a:cxnLst>
              <a:cxn ang="0">
                <a:pos x="34" y="94"/>
              </a:cxn>
              <a:cxn ang="0">
                <a:pos x="79" y="96"/>
              </a:cxn>
              <a:cxn ang="0">
                <a:pos x="87" y="85"/>
              </a:cxn>
              <a:cxn ang="0">
                <a:pos x="95" y="41"/>
              </a:cxn>
              <a:cxn ang="0">
                <a:pos x="112" y="73"/>
              </a:cxn>
              <a:cxn ang="0">
                <a:pos x="124" y="73"/>
              </a:cxn>
              <a:cxn ang="0">
                <a:pos x="134" y="32"/>
              </a:cxn>
              <a:cxn ang="0">
                <a:pos x="134" y="0"/>
              </a:cxn>
              <a:cxn ang="0">
                <a:pos x="171" y="21"/>
              </a:cxn>
              <a:cxn ang="0">
                <a:pos x="185" y="51"/>
              </a:cxn>
              <a:cxn ang="0">
                <a:pos x="153" y="116"/>
              </a:cxn>
              <a:cxn ang="0">
                <a:pos x="151" y="148"/>
              </a:cxn>
              <a:cxn ang="0">
                <a:pos x="58" y="184"/>
              </a:cxn>
              <a:cxn ang="0">
                <a:pos x="0" y="168"/>
              </a:cxn>
              <a:cxn ang="0">
                <a:pos x="1" y="149"/>
              </a:cxn>
              <a:cxn ang="0">
                <a:pos x="29" y="151"/>
              </a:cxn>
              <a:cxn ang="0">
                <a:pos x="38" y="135"/>
              </a:cxn>
              <a:cxn ang="0">
                <a:pos x="34" y="94"/>
              </a:cxn>
            </a:cxnLst>
            <a:rect l="0" t="0" r="r" b="b"/>
            <a:pathLst>
              <a:path w="185" h="184">
                <a:moveTo>
                  <a:pt x="34" y="94"/>
                </a:moveTo>
                <a:lnTo>
                  <a:pt x="79" y="96"/>
                </a:lnTo>
                <a:lnTo>
                  <a:pt x="87" y="85"/>
                </a:lnTo>
                <a:lnTo>
                  <a:pt x="95" y="41"/>
                </a:lnTo>
                <a:lnTo>
                  <a:pt x="112" y="73"/>
                </a:lnTo>
                <a:lnTo>
                  <a:pt x="124" y="73"/>
                </a:lnTo>
                <a:lnTo>
                  <a:pt x="134" y="32"/>
                </a:lnTo>
                <a:lnTo>
                  <a:pt x="134" y="0"/>
                </a:lnTo>
                <a:lnTo>
                  <a:pt x="171" y="21"/>
                </a:lnTo>
                <a:lnTo>
                  <a:pt x="185" y="51"/>
                </a:lnTo>
                <a:lnTo>
                  <a:pt x="153" y="116"/>
                </a:lnTo>
                <a:lnTo>
                  <a:pt x="151" y="148"/>
                </a:lnTo>
                <a:lnTo>
                  <a:pt x="58" y="184"/>
                </a:lnTo>
                <a:lnTo>
                  <a:pt x="0" y="168"/>
                </a:lnTo>
                <a:lnTo>
                  <a:pt x="1" y="149"/>
                </a:lnTo>
                <a:lnTo>
                  <a:pt x="29" y="151"/>
                </a:lnTo>
                <a:lnTo>
                  <a:pt x="38" y="135"/>
                </a:lnTo>
                <a:lnTo>
                  <a:pt x="34" y="94"/>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37" name="Freeform 157"/>
          <p:cNvSpPr>
            <a:spLocks noChangeAspect="1"/>
          </p:cNvSpPr>
          <p:nvPr/>
        </p:nvSpPr>
        <p:spPr bwMode="gray">
          <a:xfrm>
            <a:off x="5176550" y="3557568"/>
            <a:ext cx="35490" cy="34333"/>
          </a:xfrm>
          <a:custGeom>
            <a:avLst/>
            <a:gdLst/>
            <a:ahLst/>
            <a:cxnLst>
              <a:cxn ang="0">
                <a:pos x="37" y="37"/>
              </a:cxn>
              <a:cxn ang="0">
                <a:pos x="20" y="56"/>
              </a:cxn>
              <a:cxn ang="0">
                <a:pos x="9" y="47"/>
              </a:cxn>
              <a:cxn ang="0">
                <a:pos x="0" y="17"/>
              </a:cxn>
              <a:cxn ang="0">
                <a:pos x="10" y="0"/>
              </a:cxn>
              <a:cxn ang="0">
                <a:pos x="33" y="13"/>
              </a:cxn>
              <a:cxn ang="0">
                <a:pos x="72" y="13"/>
              </a:cxn>
              <a:cxn ang="0">
                <a:pos x="88" y="17"/>
              </a:cxn>
              <a:cxn ang="0">
                <a:pos x="94" y="31"/>
              </a:cxn>
              <a:cxn ang="0">
                <a:pos x="90" y="79"/>
              </a:cxn>
              <a:cxn ang="0">
                <a:pos x="104" y="79"/>
              </a:cxn>
              <a:cxn ang="0">
                <a:pos x="108" y="58"/>
              </a:cxn>
              <a:cxn ang="0">
                <a:pos x="135" y="47"/>
              </a:cxn>
              <a:cxn ang="0">
                <a:pos x="180" y="63"/>
              </a:cxn>
              <a:cxn ang="0">
                <a:pos x="135" y="152"/>
              </a:cxn>
              <a:cxn ang="0">
                <a:pos x="108" y="169"/>
              </a:cxn>
              <a:cxn ang="0">
                <a:pos x="31" y="109"/>
              </a:cxn>
              <a:cxn ang="0">
                <a:pos x="23" y="79"/>
              </a:cxn>
              <a:cxn ang="0">
                <a:pos x="38" y="92"/>
              </a:cxn>
              <a:cxn ang="0">
                <a:pos x="47" y="39"/>
              </a:cxn>
              <a:cxn ang="0">
                <a:pos x="37" y="37"/>
              </a:cxn>
            </a:cxnLst>
            <a:rect l="0" t="0" r="r" b="b"/>
            <a:pathLst>
              <a:path w="180" h="169">
                <a:moveTo>
                  <a:pt x="37" y="37"/>
                </a:moveTo>
                <a:lnTo>
                  <a:pt x="20" y="56"/>
                </a:lnTo>
                <a:lnTo>
                  <a:pt x="9" y="47"/>
                </a:lnTo>
                <a:lnTo>
                  <a:pt x="0" y="17"/>
                </a:lnTo>
                <a:lnTo>
                  <a:pt x="10" y="0"/>
                </a:lnTo>
                <a:lnTo>
                  <a:pt x="33" y="13"/>
                </a:lnTo>
                <a:lnTo>
                  <a:pt x="72" y="13"/>
                </a:lnTo>
                <a:lnTo>
                  <a:pt x="88" y="17"/>
                </a:lnTo>
                <a:lnTo>
                  <a:pt x="94" y="31"/>
                </a:lnTo>
                <a:lnTo>
                  <a:pt x="90" y="79"/>
                </a:lnTo>
                <a:lnTo>
                  <a:pt x="104" y="79"/>
                </a:lnTo>
                <a:lnTo>
                  <a:pt x="108" y="58"/>
                </a:lnTo>
                <a:lnTo>
                  <a:pt x="135" y="47"/>
                </a:lnTo>
                <a:lnTo>
                  <a:pt x="180" y="63"/>
                </a:lnTo>
                <a:lnTo>
                  <a:pt x="135" y="152"/>
                </a:lnTo>
                <a:lnTo>
                  <a:pt x="108" y="169"/>
                </a:lnTo>
                <a:lnTo>
                  <a:pt x="31" y="109"/>
                </a:lnTo>
                <a:lnTo>
                  <a:pt x="23" y="79"/>
                </a:lnTo>
                <a:lnTo>
                  <a:pt x="38" y="92"/>
                </a:lnTo>
                <a:lnTo>
                  <a:pt x="47" y="39"/>
                </a:lnTo>
                <a:lnTo>
                  <a:pt x="37" y="37"/>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38" name="Freeform 158"/>
          <p:cNvSpPr>
            <a:spLocks noChangeAspect="1"/>
          </p:cNvSpPr>
          <p:nvPr/>
        </p:nvSpPr>
        <p:spPr bwMode="gray">
          <a:xfrm>
            <a:off x="5210857" y="3539809"/>
            <a:ext cx="21294" cy="26045"/>
          </a:xfrm>
          <a:custGeom>
            <a:avLst/>
            <a:gdLst/>
            <a:ahLst/>
            <a:cxnLst>
              <a:cxn ang="0">
                <a:pos x="56" y="47"/>
              </a:cxn>
              <a:cxn ang="0">
                <a:pos x="63" y="42"/>
              </a:cxn>
              <a:cxn ang="0">
                <a:pos x="67" y="58"/>
              </a:cxn>
              <a:cxn ang="0">
                <a:pos x="80" y="61"/>
              </a:cxn>
              <a:cxn ang="0">
                <a:pos x="106" y="100"/>
              </a:cxn>
              <a:cxn ang="0">
                <a:pos x="90" y="130"/>
              </a:cxn>
              <a:cxn ang="0">
                <a:pos x="35" y="106"/>
              </a:cxn>
              <a:cxn ang="0">
                <a:pos x="16" y="39"/>
              </a:cxn>
              <a:cxn ang="0">
                <a:pos x="0" y="4"/>
              </a:cxn>
              <a:cxn ang="0">
                <a:pos x="11" y="0"/>
              </a:cxn>
              <a:cxn ang="0">
                <a:pos x="29" y="12"/>
              </a:cxn>
              <a:cxn ang="0">
                <a:pos x="41" y="58"/>
              </a:cxn>
              <a:cxn ang="0">
                <a:pos x="56" y="47"/>
              </a:cxn>
            </a:cxnLst>
            <a:rect l="0" t="0" r="r" b="b"/>
            <a:pathLst>
              <a:path w="106" h="130">
                <a:moveTo>
                  <a:pt x="56" y="47"/>
                </a:moveTo>
                <a:lnTo>
                  <a:pt x="63" y="42"/>
                </a:lnTo>
                <a:lnTo>
                  <a:pt x="67" y="58"/>
                </a:lnTo>
                <a:lnTo>
                  <a:pt x="80" y="61"/>
                </a:lnTo>
                <a:lnTo>
                  <a:pt x="106" y="100"/>
                </a:lnTo>
                <a:lnTo>
                  <a:pt x="90" y="130"/>
                </a:lnTo>
                <a:lnTo>
                  <a:pt x="35" y="106"/>
                </a:lnTo>
                <a:lnTo>
                  <a:pt x="16" y="39"/>
                </a:lnTo>
                <a:lnTo>
                  <a:pt x="0" y="4"/>
                </a:lnTo>
                <a:lnTo>
                  <a:pt x="11" y="0"/>
                </a:lnTo>
                <a:lnTo>
                  <a:pt x="29" y="12"/>
                </a:lnTo>
                <a:lnTo>
                  <a:pt x="41" y="58"/>
                </a:lnTo>
                <a:lnTo>
                  <a:pt x="56" y="47"/>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39" name="Freeform 159"/>
          <p:cNvSpPr>
            <a:spLocks noChangeAspect="1"/>
          </p:cNvSpPr>
          <p:nvPr/>
        </p:nvSpPr>
        <p:spPr bwMode="gray">
          <a:xfrm>
            <a:off x="5248712" y="3542177"/>
            <a:ext cx="13013" cy="22494"/>
          </a:xfrm>
          <a:custGeom>
            <a:avLst/>
            <a:gdLst/>
            <a:ahLst/>
            <a:cxnLst>
              <a:cxn ang="0">
                <a:pos x="43" y="2"/>
              </a:cxn>
              <a:cxn ang="0">
                <a:pos x="55" y="0"/>
              </a:cxn>
              <a:cxn ang="0">
                <a:pos x="66" y="27"/>
              </a:cxn>
              <a:cxn ang="0">
                <a:pos x="59" y="51"/>
              </a:cxn>
              <a:cxn ang="0">
                <a:pos x="57" y="104"/>
              </a:cxn>
              <a:cxn ang="0">
                <a:pos x="47" y="114"/>
              </a:cxn>
              <a:cxn ang="0">
                <a:pos x="32" y="107"/>
              </a:cxn>
              <a:cxn ang="0">
                <a:pos x="32" y="70"/>
              </a:cxn>
              <a:cxn ang="0">
                <a:pos x="18" y="94"/>
              </a:cxn>
              <a:cxn ang="0">
                <a:pos x="0" y="78"/>
              </a:cxn>
              <a:cxn ang="0">
                <a:pos x="0" y="42"/>
              </a:cxn>
              <a:cxn ang="0">
                <a:pos x="12" y="13"/>
              </a:cxn>
              <a:cxn ang="0">
                <a:pos x="43" y="2"/>
              </a:cxn>
            </a:cxnLst>
            <a:rect l="0" t="0" r="r" b="b"/>
            <a:pathLst>
              <a:path w="66" h="114">
                <a:moveTo>
                  <a:pt x="43" y="2"/>
                </a:moveTo>
                <a:lnTo>
                  <a:pt x="55" y="0"/>
                </a:lnTo>
                <a:lnTo>
                  <a:pt x="66" y="27"/>
                </a:lnTo>
                <a:lnTo>
                  <a:pt x="59" y="51"/>
                </a:lnTo>
                <a:lnTo>
                  <a:pt x="57" y="104"/>
                </a:lnTo>
                <a:lnTo>
                  <a:pt x="47" y="114"/>
                </a:lnTo>
                <a:lnTo>
                  <a:pt x="32" y="107"/>
                </a:lnTo>
                <a:lnTo>
                  <a:pt x="32" y="70"/>
                </a:lnTo>
                <a:lnTo>
                  <a:pt x="18" y="94"/>
                </a:lnTo>
                <a:lnTo>
                  <a:pt x="0" y="78"/>
                </a:lnTo>
                <a:lnTo>
                  <a:pt x="0" y="42"/>
                </a:lnTo>
                <a:lnTo>
                  <a:pt x="12" y="13"/>
                </a:lnTo>
                <a:lnTo>
                  <a:pt x="43" y="2"/>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40" name="Freeform 160"/>
          <p:cNvSpPr>
            <a:spLocks noChangeAspect="1"/>
          </p:cNvSpPr>
          <p:nvPr/>
        </p:nvSpPr>
        <p:spPr bwMode="gray">
          <a:xfrm>
            <a:off x="5327973" y="3525603"/>
            <a:ext cx="18928" cy="15391"/>
          </a:xfrm>
          <a:custGeom>
            <a:avLst/>
            <a:gdLst/>
            <a:ahLst/>
            <a:cxnLst>
              <a:cxn ang="0">
                <a:pos x="60" y="80"/>
              </a:cxn>
              <a:cxn ang="0">
                <a:pos x="6" y="44"/>
              </a:cxn>
              <a:cxn ang="0">
                <a:pos x="0" y="22"/>
              </a:cxn>
              <a:cxn ang="0">
                <a:pos x="12" y="0"/>
              </a:cxn>
              <a:cxn ang="0">
                <a:pos x="78" y="20"/>
              </a:cxn>
              <a:cxn ang="0">
                <a:pos x="98" y="42"/>
              </a:cxn>
              <a:cxn ang="0">
                <a:pos x="100" y="73"/>
              </a:cxn>
              <a:cxn ang="0">
                <a:pos x="60" y="80"/>
              </a:cxn>
            </a:cxnLst>
            <a:rect l="0" t="0" r="r" b="b"/>
            <a:pathLst>
              <a:path w="100" h="80">
                <a:moveTo>
                  <a:pt x="60" y="80"/>
                </a:moveTo>
                <a:lnTo>
                  <a:pt x="6" y="44"/>
                </a:lnTo>
                <a:lnTo>
                  <a:pt x="0" y="22"/>
                </a:lnTo>
                <a:lnTo>
                  <a:pt x="12" y="0"/>
                </a:lnTo>
                <a:lnTo>
                  <a:pt x="78" y="20"/>
                </a:lnTo>
                <a:lnTo>
                  <a:pt x="98" y="42"/>
                </a:lnTo>
                <a:lnTo>
                  <a:pt x="100" y="73"/>
                </a:lnTo>
                <a:lnTo>
                  <a:pt x="60" y="80"/>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41" name="Freeform 161"/>
          <p:cNvSpPr>
            <a:spLocks noChangeAspect="1"/>
          </p:cNvSpPr>
          <p:nvPr/>
        </p:nvSpPr>
        <p:spPr bwMode="gray">
          <a:xfrm>
            <a:off x="5311411" y="3481799"/>
            <a:ext cx="42588" cy="31965"/>
          </a:xfrm>
          <a:custGeom>
            <a:avLst/>
            <a:gdLst/>
            <a:ahLst/>
            <a:cxnLst>
              <a:cxn ang="0">
                <a:pos x="64" y="41"/>
              </a:cxn>
              <a:cxn ang="0">
                <a:pos x="74" y="36"/>
              </a:cxn>
              <a:cxn ang="0">
                <a:pos x="74" y="20"/>
              </a:cxn>
              <a:cxn ang="0">
                <a:pos x="90" y="23"/>
              </a:cxn>
              <a:cxn ang="0">
                <a:pos x="97" y="9"/>
              </a:cxn>
              <a:cxn ang="0">
                <a:pos x="103" y="14"/>
              </a:cxn>
              <a:cxn ang="0">
                <a:pos x="106" y="55"/>
              </a:cxn>
              <a:cxn ang="0">
                <a:pos x="146" y="41"/>
              </a:cxn>
              <a:cxn ang="0">
                <a:pos x="146" y="0"/>
              </a:cxn>
              <a:cxn ang="0">
                <a:pos x="168" y="0"/>
              </a:cxn>
              <a:cxn ang="0">
                <a:pos x="178" y="25"/>
              </a:cxn>
              <a:cxn ang="0">
                <a:pos x="203" y="36"/>
              </a:cxn>
              <a:cxn ang="0">
                <a:pos x="214" y="55"/>
              </a:cxn>
              <a:cxn ang="0">
                <a:pos x="212" y="80"/>
              </a:cxn>
              <a:cxn ang="0">
                <a:pos x="192" y="80"/>
              </a:cxn>
              <a:cxn ang="0">
                <a:pos x="187" y="110"/>
              </a:cxn>
              <a:cxn ang="0">
                <a:pos x="170" y="127"/>
              </a:cxn>
              <a:cxn ang="0">
                <a:pos x="144" y="110"/>
              </a:cxn>
              <a:cxn ang="0">
                <a:pos x="126" y="136"/>
              </a:cxn>
              <a:cxn ang="0">
                <a:pos x="106" y="140"/>
              </a:cxn>
              <a:cxn ang="0">
                <a:pos x="92" y="123"/>
              </a:cxn>
              <a:cxn ang="0">
                <a:pos x="64" y="143"/>
              </a:cxn>
              <a:cxn ang="0">
                <a:pos x="51" y="117"/>
              </a:cxn>
              <a:cxn ang="0">
                <a:pos x="41" y="159"/>
              </a:cxn>
              <a:cxn ang="0">
                <a:pos x="27" y="86"/>
              </a:cxn>
              <a:cxn ang="0">
                <a:pos x="0" y="77"/>
              </a:cxn>
              <a:cxn ang="0">
                <a:pos x="24" y="50"/>
              </a:cxn>
              <a:cxn ang="0">
                <a:pos x="51" y="57"/>
              </a:cxn>
              <a:cxn ang="0">
                <a:pos x="64" y="41"/>
              </a:cxn>
            </a:cxnLst>
            <a:rect l="0" t="0" r="r" b="b"/>
            <a:pathLst>
              <a:path w="214" h="159">
                <a:moveTo>
                  <a:pt x="64" y="41"/>
                </a:moveTo>
                <a:lnTo>
                  <a:pt x="74" y="36"/>
                </a:lnTo>
                <a:lnTo>
                  <a:pt x="74" y="20"/>
                </a:lnTo>
                <a:lnTo>
                  <a:pt x="90" y="23"/>
                </a:lnTo>
                <a:lnTo>
                  <a:pt x="97" y="9"/>
                </a:lnTo>
                <a:lnTo>
                  <a:pt x="103" y="14"/>
                </a:lnTo>
                <a:lnTo>
                  <a:pt x="106" y="55"/>
                </a:lnTo>
                <a:lnTo>
                  <a:pt x="146" y="41"/>
                </a:lnTo>
                <a:lnTo>
                  <a:pt x="146" y="0"/>
                </a:lnTo>
                <a:lnTo>
                  <a:pt x="168" y="0"/>
                </a:lnTo>
                <a:lnTo>
                  <a:pt x="178" y="25"/>
                </a:lnTo>
                <a:lnTo>
                  <a:pt x="203" y="36"/>
                </a:lnTo>
                <a:lnTo>
                  <a:pt x="214" y="55"/>
                </a:lnTo>
                <a:lnTo>
                  <a:pt x="212" y="80"/>
                </a:lnTo>
                <a:lnTo>
                  <a:pt x="192" y="80"/>
                </a:lnTo>
                <a:lnTo>
                  <a:pt x="187" y="110"/>
                </a:lnTo>
                <a:lnTo>
                  <a:pt x="170" y="127"/>
                </a:lnTo>
                <a:lnTo>
                  <a:pt x="144" y="110"/>
                </a:lnTo>
                <a:lnTo>
                  <a:pt x="126" y="136"/>
                </a:lnTo>
                <a:lnTo>
                  <a:pt x="106" y="140"/>
                </a:lnTo>
                <a:lnTo>
                  <a:pt x="92" y="123"/>
                </a:lnTo>
                <a:lnTo>
                  <a:pt x="64" y="143"/>
                </a:lnTo>
                <a:lnTo>
                  <a:pt x="51" y="117"/>
                </a:lnTo>
                <a:lnTo>
                  <a:pt x="41" y="159"/>
                </a:lnTo>
                <a:lnTo>
                  <a:pt x="27" y="86"/>
                </a:lnTo>
                <a:lnTo>
                  <a:pt x="0" y="77"/>
                </a:lnTo>
                <a:lnTo>
                  <a:pt x="24" y="50"/>
                </a:lnTo>
                <a:lnTo>
                  <a:pt x="51" y="57"/>
                </a:lnTo>
                <a:lnTo>
                  <a:pt x="64" y="41"/>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42" name="Freeform 162"/>
          <p:cNvSpPr>
            <a:spLocks noChangeAspect="1"/>
          </p:cNvSpPr>
          <p:nvPr/>
        </p:nvSpPr>
        <p:spPr bwMode="gray">
          <a:xfrm>
            <a:off x="5346900" y="3500741"/>
            <a:ext cx="27209" cy="33149"/>
          </a:xfrm>
          <a:custGeom>
            <a:avLst/>
            <a:gdLst/>
            <a:ahLst/>
            <a:cxnLst>
              <a:cxn ang="0">
                <a:pos x="93" y="143"/>
              </a:cxn>
              <a:cxn ang="0">
                <a:pos x="82" y="134"/>
              </a:cxn>
              <a:cxn ang="0">
                <a:pos x="82" y="153"/>
              </a:cxn>
              <a:cxn ang="0">
                <a:pos x="64" y="169"/>
              </a:cxn>
              <a:cxn ang="0">
                <a:pos x="28" y="162"/>
              </a:cxn>
              <a:cxn ang="0">
                <a:pos x="12" y="139"/>
              </a:cxn>
              <a:cxn ang="0">
                <a:pos x="7" y="118"/>
              </a:cxn>
              <a:cxn ang="0">
                <a:pos x="12" y="98"/>
              </a:cxn>
              <a:cxn ang="0">
                <a:pos x="0" y="66"/>
              </a:cxn>
              <a:cxn ang="0">
                <a:pos x="17" y="43"/>
              </a:cxn>
              <a:cxn ang="0">
                <a:pos x="37" y="57"/>
              </a:cxn>
              <a:cxn ang="0">
                <a:pos x="48" y="18"/>
              </a:cxn>
              <a:cxn ang="0">
                <a:pos x="82" y="31"/>
              </a:cxn>
              <a:cxn ang="0">
                <a:pos x="99" y="0"/>
              </a:cxn>
              <a:cxn ang="0">
                <a:pos x="129" y="37"/>
              </a:cxn>
              <a:cxn ang="0">
                <a:pos x="134" y="66"/>
              </a:cxn>
              <a:cxn ang="0">
                <a:pos x="118" y="105"/>
              </a:cxn>
              <a:cxn ang="0">
                <a:pos x="93" y="143"/>
              </a:cxn>
            </a:cxnLst>
            <a:rect l="0" t="0" r="r" b="b"/>
            <a:pathLst>
              <a:path w="134" h="169">
                <a:moveTo>
                  <a:pt x="93" y="143"/>
                </a:moveTo>
                <a:lnTo>
                  <a:pt x="82" y="134"/>
                </a:lnTo>
                <a:lnTo>
                  <a:pt x="82" y="153"/>
                </a:lnTo>
                <a:lnTo>
                  <a:pt x="64" y="169"/>
                </a:lnTo>
                <a:lnTo>
                  <a:pt x="28" y="162"/>
                </a:lnTo>
                <a:lnTo>
                  <a:pt x="12" y="139"/>
                </a:lnTo>
                <a:lnTo>
                  <a:pt x="7" y="118"/>
                </a:lnTo>
                <a:lnTo>
                  <a:pt x="12" y="98"/>
                </a:lnTo>
                <a:lnTo>
                  <a:pt x="0" y="66"/>
                </a:lnTo>
                <a:lnTo>
                  <a:pt x="17" y="43"/>
                </a:lnTo>
                <a:lnTo>
                  <a:pt x="37" y="57"/>
                </a:lnTo>
                <a:lnTo>
                  <a:pt x="48" y="18"/>
                </a:lnTo>
                <a:lnTo>
                  <a:pt x="82" y="31"/>
                </a:lnTo>
                <a:lnTo>
                  <a:pt x="99" y="0"/>
                </a:lnTo>
                <a:lnTo>
                  <a:pt x="129" y="37"/>
                </a:lnTo>
                <a:lnTo>
                  <a:pt x="134" y="66"/>
                </a:lnTo>
                <a:lnTo>
                  <a:pt x="118" y="105"/>
                </a:lnTo>
                <a:lnTo>
                  <a:pt x="93" y="143"/>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43" name="Freeform 163"/>
          <p:cNvSpPr>
            <a:spLocks noChangeAspect="1"/>
          </p:cNvSpPr>
          <p:nvPr/>
        </p:nvSpPr>
        <p:spPr bwMode="gray">
          <a:xfrm>
            <a:off x="5377658" y="3480615"/>
            <a:ext cx="15379" cy="28413"/>
          </a:xfrm>
          <a:custGeom>
            <a:avLst/>
            <a:gdLst/>
            <a:ahLst/>
            <a:cxnLst>
              <a:cxn ang="0">
                <a:pos x="50" y="128"/>
              </a:cxn>
              <a:cxn ang="0">
                <a:pos x="32" y="146"/>
              </a:cxn>
              <a:cxn ang="0">
                <a:pos x="11" y="78"/>
              </a:cxn>
              <a:cxn ang="0">
                <a:pos x="0" y="20"/>
              </a:cxn>
              <a:cxn ang="0">
                <a:pos x="9" y="0"/>
              </a:cxn>
              <a:cxn ang="0">
                <a:pos x="20" y="30"/>
              </a:cxn>
              <a:cxn ang="0">
                <a:pos x="39" y="24"/>
              </a:cxn>
              <a:cxn ang="0">
                <a:pos x="63" y="47"/>
              </a:cxn>
              <a:cxn ang="0">
                <a:pos x="74" y="96"/>
              </a:cxn>
              <a:cxn ang="0">
                <a:pos x="72" y="125"/>
              </a:cxn>
              <a:cxn ang="0">
                <a:pos x="50" y="128"/>
              </a:cxn>
            </a:cxnLst>
            <a:rect l="0" t="0" r="r" b="b"/>
            <a:pathLst>
              <a:path w="74" h="146">
                <a:moveTo>
                  <a:pt x="50" y="128"/>
                </a:moveTo>
                <a:lnTo>
                  <a:pt x="32" y="146"/>
                </a:lnTo>
                <a:lnTo>
                  <a:pt x="11" y="78"/>
                </a:lnTo>
                <a:lnTo>
                  <a:pt x="0" y="20"/>
                </a:lnTo>
                <a:lnTo>
                  <a:pt x="9" y="0"/>
                </a:lnTo>
                <a:lnTo>
                  <a:pt x="20" y="30"/>
                </a:lnTo>
                <a:lnTo>
                  <a:pt x="39" y="24"/>
                </a:lnTo>
                <a:lnTo>
                  <a:pt x="63" y="47"/>
                </a:lnTo>
                <a:lnTo>
                  <a:pt x="74" y="96"/>
                </a:lnTo>
                <a:lnTo>
                  <a:pt x="72" y="125"/>
                </a:lnTo>
                <a:lnTo>
                  <a:pt x="50" y="128"/>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44" name="Freeform 164"/>
          <p:cNvSpPr>
            <a:spLocks noChangeAspect="1"/>
          </p:cNvSpPr>
          <p:nvPr/>
        </p:nvSpPr>
        <p:spPr bwMode="gray">
          <a:xfrm>
            <a:off x="5441540" y="3433259"/>
            <a:ext cx="29574" cy="23678"/>
          </a:xfrm>
          <a:custGeom>
            <a:avLst/>
            <a:gdLst/>
            <a:ahLst/>
            <a:cxnLst>
              <a:cxn ang="0">
                <a:pos x="115" y="30"/>
              </a:cxn>
              <a:cxn ang="0">
                <a:pos x="144" y="75"/>
              </a:cxn>
              <a:cxn ang="0">
                <a:pos x="148" y="106"/>
              </a:cxn>
              <a:cxn ang="0">
                <a:pos x="115" y="94"/>
              </a:cxn>
              <a:cxn ang="0">
                <a:pos x="92" y="121"/>
              </a:cxn>
              <a:cxn ang="0">
                <a:pos x="73" y="110"/>
              </a:cxn>
              <a:cxn ang="0">
                <a:pos x="30" y="114"/>
              </a:cxn>
              <a:cxn ang="0">
                <a:pos x="23" y="96"/>
              </a:cxn>
              <a:cxn ang="0">
                <a:pos x="51" y="80"/>
              </a:cxn>
              <a:cxn ang="0">
                <a:pos x="59" y="59"/>
              </a:cxn>
              <a:cxn ang="0">
                <a:pos x="0" y="64"/>
              </a:cxn>
              <a:cxn ang="0">
                <a:pos x="6" y="42"/>
              </a:cxn>
              <a:cxn ang="0">
                <a:pos x="37" y="37"/>
              </a:cxn>
              <a:cxn ang="0">
                <a:pos x="69" y="44"/>
              </a:cxn>
              <a:cxn ang="0">
                <a:pos x="78" y="20"/>
              </a:cxn>
              <a:cxn ang="0">
                <a:pos x="73" y="0"/>
              </a:cxn>
              <a:cxn ang="0">
                <a:pos x="115" y="30"/>
              </a:cxn>
            </a:cxnLst>
            <a:rect l="0" t="0" r="r" b="b"/>
            <a:pathLst>
              <a:path w="148" h="121">
                <a:moveTo>
                  <a:pt x="115" y="30"/>
                </a:moveTo>
                <a:lnTo>
                  <a:pt x="144" y="75"/>
                </a:lnTo>
                <a:lnTo>
                  <a:pt x="148" y="106"/>
                </a:lnTo>
                <a:lnTo>
                  <a:pt x="115" y="94"/>
                </a:lnTo>
                <a:lnTo>
                  <a:pt x="92" y="121"/>
                </a:lnTo>
                <a:lnTo>
                  <a:pt x="73" y="110"/>
                </a:lnTo>
                <a:lnTo>
                  <a:pt x="30" y="114"/>
                </a:lnTo>
                <a:lnTo>
                  <a:pt x="23" y="96"/>
                </a:lnTo>
                <a:lnTo>
                  <a:pt x="51" y="80"/>
                </a:lnTo>
                <a:lnTo>
                  <a:pt x="59" y="59"/>
                </a:lnTo>
                <a:lnTo>
                  <a:pt x="0" y="64"/>
                </a:lnTo>
                <a:lnTo>
                  <a:pt x="6" y="42"/>
                </a:lnTo>
                <a:lnTo>
                  <a:pt x="37" y="37"/>
                </a:lnTo>
                <a:lnTo>
                  <a:pt x="69" y="44"/>
                </a:lnTo>
                <a:lnTo>
                  <a:pt x="78" y="20"/>
                </a:lnTo>
                <a:lnTo>
                  <a:pt x="73" y="0"/>
                </a:lnTo>
                <a:lnTo>
                  <a:pt x="115" y="30"/>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45" name="Freeform 165"/>
          <p:cNvSpPr>
            <a:spLocks noChangeAspect="1"/>
          </p:cNvSpPr>
          <p:nvPr/>
        </p:nvSpPr>
        <p:spPr bwMode="gray">
          <a:xfrm>
            <a:off x="4763686" y="4218181"/>
            <a:ext cx="29574" cy="20126"/>
          </a:xfrm>
          <a:custGeom>
            <a:avLst/>
            <a:gdLst/>
            <a:ahLst/>
            <a:cxnLst>
              <a:cxn ang="0">
                <a:pos x="0" y="61"/>
              </a:cxn>
              <a:cxn ang="0">
                <a:pos x="16" y="59"/>
              </a:cxn>
              <a:cxn ang="0">
                <a:pos x="19" y="48"/>
              </a:cxn>
              <a:cxn ang="0">
                <a:pos x="42" y="49"/>
              </a:cxn>
              <a:cxn ang="0">
                <a:pos x="54" y="37"/>
              </a:cxn>
              <a:cxn ang="0">
                <a:pos x="60" y="20"/>
              </a:cxn>
              <a:cxn ang="0">
                <a:pos x="105" y="0"/>
              </a:cxn>
              <a:cxn ang="0">
                <a:pos x="138" y="0"/>
              </a:cxn>
              <a:cxn ang="0">
                <a:pos x="132" y="16"/>
              </a:cxn>
              <a:cxn ang="0">
                <a:pos x="148" y="29"/>
              </a:cxn>
              <a:cxn ang="0">
                <a:pos x="154" y="53"/>
              </a:cxn>
              <a:cxn ang="0">
                <a:pos x="73" y="77"/>
              </a:cxn>
              <a:cxn ang="0">
                <a:pos x="30" y="103"/>
              </a:cxn>
              <a:cxn ang="0">
                <a:pos x="9" y="82"/>
              </a:cxn>
              <a:cxn ang="0">
                <a:pos x="0" y="61"/>
              </a:cxn>
            </a:cxnLst>
            <a:rect l="0" t="0" r="r" b="b"/>
            <a:pathLst>
              <a:path w="154" h="103">
                <a:moveTo>
                  <a:pt x="0" y="61"/>
                </a:moveTo>
                <a:lnTo>
                  <a:pt x="16" y="59"/>
                </a:lnTo>
                <a:lnTo>
                  <a:pt x="19" y="48"/>
                </a:lnTo>
                <a:lnTo>
                  <a:pt x="42" y="49"/>
                </a:lnTo>
                <a:lnTo>
                  <a:pt x="54" y="37"/>
                </a:lnTo>
                <a:lnTo>
                  <a:pt x="60" y="20"/>
                </a:lnTo>
                <a:lnTo>
                  <a:pt x="105" y="0"/>
                </a:lnTo>
                <a:lnTo>
                  <a:pt x="138" y="0"/>
                </a:lnTo>
                <a:lnTo>
                  <a:pt x="132" y="16"/>
                </a:lnTo>
                <a:lnTo>
                  <a:pt x="148" y="29"/>
                </a:lnTo>
                <a:lnTo>
                  <a:pt x="154" y="53"/>
                </a:lnTo>
                <a:lnTo>
                  <a:pt x="73" y="77"/>
                </a:lnTo>
                <a:lnTo>
                  <a:pt x="30" y="103"/>
                </a:lnTo>
                <a:lnTo>
                  <a:pt x="9" y="82"/>
                </a:lnTo>
                <a:lnTo>
                  <a:pt x="0" y="61"/>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it-IT" dirty="0"/>
          </a:p>
        </p:txBody>
      </p:sp>
      <p:sp>
        <p:nvSpPr>
          <p:cNvPr id="46" name="Freeform 166"/>
          <p:cNvSpPr>
            <a:spLocks noChangeAspect="1"/>
          </p:cNvSpPr>
          <p:nvPr/>
        </p:nvSpPr>
        <p:spPr bwMode="gray">
          <a:xfrm>
            <a:off x="4614629" y="4440753"/>
            <a:ext cx="7098" cy="13023"/>
          </a:xfrm>
          <a:custGeom>
            <a:avLst/>
            <a:gdLst/>
            <a:ahLst/>
            <a:cxnLst>
              <a:cxn ang="0">
                <a:pos x="36" y="7"/>
              </a:cxn>
              <a:cxn ang="0">
                <a:pos x="39" y="0"/>
              </a:cxn>
              <a:cxn ang="0">
                <a:pos x="4" y="36"/>
              </a:cxn>
              <a:cxn ang="0">
                <a:pos x="0" y="63"/>
              </a:cxn>
              <a:cxn ang="0">
                <a:pos x="2" y="69"/>
              </a:cxn>
              <a:cxn ang="0">
                <a:pos x="26" y="59"/>
              </a:cxn>
              <a:cxn ang="0">
                <a:pos x="36" y="23"/>
              </a:cxn>
              <a:cxn ang="0">
                <a:pos x="36" y="7"/>
              </a:cxn>
            </a:cxnLst>
            <a:rect l="0" t="0" r="r" b="b"/>
            <a:pathLst>
              <a:path w="39" h="69">
                <a:moveTo>
                  <a:pt x="36" y="7"/>
                </a:moveTo>
                <a:lnTo>
                  <a:pt x="39" y="0"/>
                </a:lnTo>
                <a:lnTo>
                  <a:pt x="4" y="36"/>
                </a:lnTo>
                <a:lnTo>
                  <a:pt x="0" y="63"/>
                </a:lnTo>
                <a:lnTo>
                  <a:pt x="2" y="69"/>
                </a:lnTo>
                <a:lnTo>
                  <a:pt x="26" y="59"/>
                </a:lnTo>
                <a:lnTo>
                  <a:pt x="36" y="23"/>
                </a:lnTo>
                <a:lnTo>
                  <a:pt x="36" y="7"/>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47" name="Freeform 167"/>
          <p:cNvSpPr>
            <a:spLocks noChangeAspect="1"/>
          </p:cNvSpPr>
          <p:nvPr/>
        </p:nvSpPr>
        <p:spPr bwMode="gray">
          <a:xfrm>
            <a:off x="4657216" y="4334203"/>
            <a:ext cx="8281" cy="14207"/>
          </a:xfrm>
          <a:custGeom>
            <a:avLst/>
            <a:gdLst/>
            <a:ahLst/>
            <a:cxnLst>
              <a:cxn ang="0">
                <a:pos x="15" y="71"/>
              </a:cxn>
              <a:cxn ang="0">
                <a:pos x="41" y="20"/>
              </a:cxn>
              <a:cxn ang="0">
                <a:pos x="33" y="7"/>
              </a:cxn>
              <a:cxn ang="0">
                <a:pos x="9" y="0"/>
              </a:cxn>
              <a:cxn ang="0">
                <a:pos x="0" y="14"/>
              </a:cxn>
              <a:cxn ang="0">
                <a:pos x="2" y="71"/>
              </a:cxn>
              <a:cxn ang="0">
                <a:pos x="15" y="71"/>
              </a:cxn>
            </a:cxnLst>
            <a:rect l="0" t="0" r="r" b="b"/>
            <a:pathLst>
              <a:path w="41" h="71">
                <a:moveTo>
                  <a:pt x="15" y="71"/>
                </a:moveTo>
                <a:lnTo>
                  <a:pt x="41" y="20"/>
                </a:lnTo>
                <a:lnTo>
                  <a:pt x="33" y="7"/>
                </a:lnTo>
                <a:lnTo>
                  <a:pt x="9" y="0"/>
                </a:lnTo>
                <a:lnTo>
                  <a:pt x="0" y="14"/>
                </a:lnTo>
                <a:lnTo>
                  <a:pt x="2" y="71"/>
                </a:lnTo>
                <a:lnTo>
                  <a:pt x="15" y="71"/>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it-IT" dirty="0"/>
          </a:p>
        </p:txBody>
      </p:sp>
      <p:sp>
        <p:nvSpPr>
          <p:cNvPr id="48" name="Freeform 168"/>
          <p:cNvSpPr>
            <a:spLocks noChangeAspect="1"/>
          </p:cNvSpPr>
          <p:nvPr/>
        </p:nvSpPr>
        <p:spPr bwMode="gray">
          <a:xfrm>
            <a:off x="4624093" y="4379190"/>
            <a:ext cx="5915" cy="9471"/>
          </a:xfrm>
          <a:custGeom>
            <a:avLst/>
            <a:gdLst/>
            <a:ahLst/>
            <a:cxnLst>
              <a:cxn ang="0">
                <a:pos x="0" y="52"/>
              </a:cxn>
              <a:cxn ang="0">
                <a:pos x="7" y="35"/>
              </a:cxn>
              <a:cxn ang="0">
                <a:pos x="27" y="25"/>
              </a:cxn>
              <a:cxn ang="0">
                <a:pos x="30" y="13"/>
              </a:cxn>
              <a:cxn ang="0">
                <a:pos x="0" y="0"/>
              </a:cxn>
              <a:cxn ang="0">
                <a:pos x="0" y="52"/>
              </a:cxn>
            </a:cxnLst>
            <a:rect l="0" t="0" r="r" b="b"/>
            <a:pathLst>
              <a:path w="30" h="52">
                <a:moveTo>
                  <a:pt x="0" y="52"/>
                </a:moveTo>
                <a:lnTo>
                  <a:pt x="7" y="35"/>
                </a:lnTo>
                <a:lnTo>
                  <a:pt x="27" y="25"/>
                </a:lnTo>
                <a:lnTo>
                  <a:pt x="30" y="13"/>
                </a:lnTo>
                <a:lnTo>
                  <a:pt x="0" y="0"/>
                </a:lnTo>
                <a:lnTo>
                  <a:pt x="0" y="5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it-IT" dirty="0"/>
          </a:p>
        </p:txBody>
      </p:sp>
      <p:sp>
        <p:nvSpPr>
          <p:cNvPr id="49" name="Freeform 169"/>
          <p:cNvSpPr>
            <a:spLocks noChangeAspect="1"/>
          </p:cNvSpPr>
          <p:nvPr/>
        </p:nvSpPr>
        <p:spPr bwMode="gray">
          <a:xfrm>
            <a:off x="4634739" y="4539016"/>
            <a:ext cx="7098" cy="16575"/>
          </a:xfrm>
          <a:custGeom>
            <a:avLst/>
            <a:gdLst/>
            <a:ahLst/>
            <a:cxnLst>
              <a:cxn ang="0">
                <a:pos x="33" y="86"/>
              </a:cxn>
              <a:cxn ang="0">
                <a:pos x="35" y="25"/>
              </a:cxn>
              <a:cxn ang="0">
                <a:pos x="18" y="0"/>
              </a:cxn>
              <a:cxn ang="0">
                <a:pos x="4" y="3"/>
              </a:cxn>
              <a:cxn ang="0">
                <a:pos x="0" y="48"/>
              </a:cxn>
              <a:cxn ang="0">
                <a:pos x="2" y="64"/>
              </a:cxn>
              <a:cxn ang="0">
                <a:pos x="33" y="86"/>
              </a:cxn>
            </a:cxnLst>
            <a:rect l="0" t="0" r="r" b="b"/>
            <a:pathLst>
              <a:path w="35" h="86">
                <a:moveTo>
                  <a:pt x="33" y="86"/>
                </a:moveTo>
                <a:lnTo>
                  <a:pt x="35" y="25"/>
                </a:lnTo>
                <a:lnTo>
                  <a:pt x="18" y="0"/>
                </a:lnTo>
                <a:lnTo>
                  <a:pt x="4" y="3"/>
                </a:lnTo>
                <a:lnTo>
                  <a:pt x="0" y="48"/>
                </a:lnTo>
                <a:lnTo>
                  <a:pt x="2" y="64"/>
                </a:lnTo>
                <a:lnTo>
                  <a:pt x="33" y="86"/>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50" name="Freeform 170"/>
          <p:cNvSpPr>
            <a:spLocks noChangeAspect="1"/>
          </p:cNvSpPr>
          <p:nvPr/>
        </p:nvSpPr>
        <p:spPr bwMode="gray">
          <a:xfrm>
            <a:off x="4631190" y="4586372"/>
            <a:ext cx="3549" cy="15391"/>
          </a:xfrm>
          <a:custGeom>
            <a:avLst/>
            <a:gdLst/>
            <a:ahLst/>
            <a:cxnLst>
              <a:cxn ang="0">
                <a:pos x="20" y="77"/>
              </a:cxn>
              <a:cxn ang="0">
                <a:pos x="19" y="11"/>
              </a:cxn>
              <a:cxn ang="0">
                <a:pos x="11" y="0"/>
              </a:cxn>
              <a:cxn ang="0">
                <a:pos x="3" y="11"/>
              </a:cxn>
              <a:cxn ang="0">
                <a:pos x="0" y="75"/>
              </a:cxn>
              <a:cxn ang="0">
                <a:pos x="20" y="77"/>
              </a:cxn>
            </a:cxnLst>
            <a:rect l="0" t="0" r="r" b="b"/>
            <a:pathLst>
              <a:path w="20" h="77">
                <a:moveTo>
                  <a:pt x="20" y="77"/>
                </a:moveTo>
                <a:lnTo>
                  <a:pt x="19" y="11"/>
                </a:lnTo>
                <a:lnTo>
                  <a:pt x="11" y="0"/>
                </a:lnTo>
                <a:lnTo>
                  <a:pt x="3" y="11"/>
                </a:lnTo>
                <a:lnTo>
                  <a:pt x="0" y="75"/>
                </a:lnTo>
                <a:lnTo>
                  <a:pt x="20" y="77"/>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51" name="Freeform 171"/>
          <p:cNvSpPr>
            <a:spLocks noChangeAspect="1"/>
          </p:cNvSpPr>
          <p:nvPr/>
        </p:nvSpPr>
        <p:spPr bwMode="gray">
          <a:xfrm>
            <a:off x="4624093" y="3437995"/>
            <a:ext cx="1049313" cy="1252560"/>
          </a:xfrm>
          <a:custGeom>
            <a:avLst/>
            <a:gdLst/>
            <a:ahLst/>
            <a:cxnLst>
              <a:cxn ang="0">
                <a:pos x="5065" y="798"/>
              </a:cxn>
              <a:cxn ang="0">
                <a:pos x="4931" y="586"/>
              </a:cxn>
              <a:cxn ang="0">
                <a:pos x="5056" y="279"/>
              </a:cxn>
              <a:cxn ang="0">
                <a:pos x="4814" y="260"/>
              </a:cxn>
              <a:cxn ang="0">
                <a:pos x="4699" y="173"/>
              </a:cxn>
              <a:cxn ang="0">
                <a:pos x="4542" y="249"/>
              </a:cxn>
              <a:cxn ang="0">
                <a:pos x="4386" y="113"/>
              </a:cxn>
              <a:cxn ang="0">
                <a:pos x="4126" y="415"/>
              </a:cxn>
              <a:cxn ang="0">
                <a:pos x="4009" y="96"/>
              </a:cxn>
              <a:cxn ang="0">
                <a:pos x="3743" y="591"/>
              </a:cxn>
              <a:cxn ang="0">
                <a:pos x="3521" y="558"/>
              </a:cxn>
              <a:cxn ang="0">
                <a:pos x="3472" y="666"/>
              </a:cxn>
              <a:cxn ang="0">
                <a:pos x="3259" y="751"/>
              </a:cxn>
              <a:cxn ang="0">
                <a:pos x="3138" y="786"/>
              </a:cxn>
              <a:cxn ang="0">
                <a:pos x="2964" y="1086"/>
              </a:cxn>
              <a:cxn ang="0">
                <a:pos x="2712" y="1064"/>
              </a:cxn>
              <a:cxn ang="0">
                <a:pos x="2626" y="1327"/>
              </a:cxn>
              <a:cxn ang="0">
                <a:pos x="2355" y="1516"/>
              </a:cxn>
              <a:cxn ang="0">
                <a:pos x="2362" y="1571"/>
              </a:cxn>
              <a:cxn ang="0">
                <a:pos x="2185" y="1756"/>
              </a:cxn>
              <a:cxn ang="0">
                <a:pos x="2091" y="2021"/>
              </a:cxn>
              <a:cxn ang="0">
                <a:pos x="1938" y="2203"/>
              </a:cxn>
              <a:cxn ang="0">
                <a:pos x="1710" y="2511"/>
              </a:cxn>
              <a:cxn ang="0">
                <a:pos x="1626" y="2735"/>
              </a:cxn>
              <a:cxn ang="0">
                <a:pos x="1568" y="2971"/>
              </a:cxn>
              <a:cxn ang="0">
                <a:pos x="1446" y="3194"/>
              </a:cxn>
              <a:cxn ang="0">
                <a:pos x="1342" y="3362"/>
              </a:cxn>
              <a:cxn ang="0">
                <a:pos x="1137" y="3615"/>
              </a:cxn>
              <a:cxn ang="0">
                <a:pos x="1193" y="3925"/>
              </a:cxn>
              <a:cxn ang="0">
                <a:pos x="1061" y="4088"/>
              </a:cxn>
              <a:cxn ang="0">
                <a:pos x="847" y="4091"/>
              </a:cxn>
              <a:cxn ang="0">
                <a:pos x="623" y="4185"/>
              </a:cxn>
              <a:cxn ang="0">
                <a:pos x="508" y="4408"/>
              </a:cxn>
              <a:cxn ang="0">
                <a:pos x="282" y="4527"/>
              </a:cxn>
              <a:cxn ang="0">
                <a:pos x="197" y="4677"/>
              </a:cxn>
              <a:cxn ang="0">
                <a:pos x="199" y="4773"/>
              </a:cxn>
              <a:cxn ang="0">
                <a:pos x="59" y="4885"/>
              </a:cxn>
              <a:cxn ang="0">
                <a:pos x="278" y="5031"/>
              </a:cxn>
              <a:cxn ang="0">
                <a:pos x="475" y="5051"/>
              </a:cxn>
              <a:cxn ang="0">
                <a:pos x="213" y="5109"/>
              </a:cxn>
              <a:cxn ang="0">
                <a:pos x="0" y="5247"/>
              </a:cxn>
              <a:cxn ang="0">
                <a:pos x="113" y="5448"/>
              </a:cxn>
              <a:cxn ang="0">
                <a:pos x="325" y="5326"/>
              </a:cxn>
              <a:cxn ang="0">
                <a:pos x="147" y="5621"/>
              </a:cxn>
              <a:cxn ang="0">
                <a:pos x="61" y="5822"/>
              </a:cxn>
              <a:cxn ang="0">
                <a:pos x="240" y="5863"/>
              </a:cxn>
              <a:cxn ang="0">
                <a:pos x="319" y="6255"/>
              </a:cxn>
              <a:cxn ang="0">
                <a:pos x="708" y="6233"/>
              </a:cxn>
              <a:cxn ang="0">
                <a:pos x="1094" y="5805"/>
              </a:cxn>
              <a:cxn ang="0">
                <a:pos x="1115" y="5619"/>
              </a:cxn>
              <a:cxn ang="0">
                <a:pos x="1267" y="6022"/>
              </a:cxn>
              <a:cxn ang="0">
                <a:pos x="1491" y="5202"/>
              </a:cxn>
              <a:cxn ang="0">
                <a:pos x="1442" y="4423"/>
              </a:cxn>
              <a:cxn ang="0">
                <a:pos x="1820" y="3803"/>
              </a:cxn>
              <a:cxn ang="0">
                <a:pos x="2022" y="2797"/>
              </a:cxn>
              <a:cxn ang="0">
                <a:pos x="2362" y="1985"/>
              </a:cxn>
              <a:cxn ang="0">
                <a:pos x="2720" y="1510"/>
              </a:cxn>
              <a:cxn ang="0">
                <a:pos x="3079" y="1217"/>
              </a:cxn>
              <a:cxn ang="0">
                <a:pos x="3572" y="1384"/>
              </a:cxn>
              <a:cxn ang="0">
                <a:pos x="4248" y="1202"/>
              </a:cxn>
              <a:cxn ang="0">
                <a:pos x="4943" y="841"/>
              </a:cxn>
              <a:cxn ang="0">
                <a:pos x="5154" y="888"/>
              </a:cxn>
            </a:cxnLst>
            <a:rect l="0" t="0" r="r" b="b"/>
            <a:pathLst>
              <a:path w="5321" h="6349">
                <a:moveTo>
                  <a:pt x="5296" y="805"/>
                </a:moveTo>
                <a:lnTo>
                  <a:pt x="5211" y="786"/>
                </a:lnTo>
                <a:lnTo>
                  <a:pt x="5203" y="865"/>
                </a:lnTo>
                <a:lnTo>
                  <a:pt x="5182" y="865"/>
                </a:lnTo>
                <a:lnTo>
                  <a:pt x="5184" y="852"/>
                </a:lnTo>
                <a:lnTo>
                  <a:pt x="5148" y="841"/>
                </a:lnTo>
                <a:lnTo>
                  <a:pt x="5135" y="817"/>
                </a:lnTo>
                <a:lnTo>
                  <a:pt x="5135" y="863"/>
                </a:lnTo>
                <a:lnTo>
                  <a:pt x="5127" y="873"/>
                </a:lnTo>
                <a:lnTo>
                  <a:pt x="5111" y="836"/>
                </a:lnTo>
                <a:lnTo>
                  <a:pt x="5064" y="843"/>
                </a:lnTo>
                <a:lnTo>
                  <a:pt x="5023" y="867"/>
                </a:lnTo>
                <a:lnTo>
                  <a:pt x="5037" y="820"/>
                </a:lnTo>
                <a:lnTo>
                  <a:pt x="5065" y="798"/>
                </a:lnTo>
                <a:lnTo>
                  <a:pt x="5092" y="791"/>
                </a:lnTo>
                <a:lnTo>
                  <a:pt x="5103" y="768"/>
                </a:lnTo>
                <a:lnTo>
                  <a:pt x="5096" y="747"/>
                </a:lnTo>
                <a:lnTo>
                  <a:pt x="5078" y="721"/>
                </a:lnTo>
                <a:lnTo>
                  <a:pt x="5002" y="728"/>
                </a:lnTo>
                <a:lnTo>
                  <a:pt x="5015" y="708"/>
                </a:lnTo>
                <a:lnTo>
                  <a:pt x="4993" y="685"/>
                </a:lnTo>
                <a:lnTo>
                  <a:pt x="4945" y="659"/>
                </a:lnTo>
                <a:lnTo>
                  <a:pt x="4904" y="619"/>
                </a:lnTo>
                <a:lnTo>
                  <a:pt x="4853" y="605"/>
                </a:lnTo>
                <a:lnTo>
                  <a:pt x="4836" y="584"/>
                </a:lnTo>
                <a:lnTo>
                  <a:pt x="4844" y="571"/>
                </a:lnTo>
                <a:lnTo>
                  <a:pt x="4844" y="556"/>
                </a:lnTo>
                <a:lnTo>
                  <a:pt x="4931" y="586"/>
                </a:lnTo>
                <a:lnTo>
                  <a:pt x="5114" y="619"/>
                </a:lnTo>
                <a:lnTo>
                  <a:pt x="5249" y="510"/>
                </a:lnTo>
                <a:lnTo>
                  <a:pt x="5295" y="492"/>
                </a:lnTo>
                <a:lnTo>
                  <a:pt x="5321" y="466"/>
                </a:lnTo>
                <a:lnTo>
                  <a:pt x="5312" y="415"/>
                </a:lnTo>
                <a:lnTo>
                  <a:pt x="5269" y="394"/>
                </a:lnTo>
                <a:lnTo>
                  <a:pt x="5238" y="341"/>
                </a:lnTo>
                <a:lnTo>
                  <a:pt x="5179" y="339"/>
                </a:lnTo>
                <a:lnTo>
                  <a:pt x="5148" y="324"/>
                </a:lnTo>
                <a:lnTo>
                  <a:pt x="5182" y="301"/>
                </a:lnTo>
                <a:lnTo>
                  <a:pt x="5125" y="269"/>
                </a:lnTo>
                <a:lnTo>
                  <a:pt x="5105" y="232"/>
                </a:lnTo>
                <a:lnTo>
                  <a:pt x="5080" y="267"/>
                </a:lnTo>
                <a:lnTo>
                  <a:pt x="5056" y="279"/>
                </a:lnTo>
                <a:lnTo>
                  <a:pt x="5056" y="251"/>
                </a:lnTo>
                <a:lnTo>
                  <a:pt x="5047" y="232"/>
                </a:lnTo>
                <a:lnTo>
                  <a:pt x="4975" y="262"/>
                </a:lnTo>
                <a:lnTo>
                  <a:pt x="4968" y="251"/>
                </a:lnTo>
                <a:lnTo>
                  <a:pt x="4966" y="236"/>
                </a:lnTo>
                <a:lnTo>
                  <a:pt x="4970" y="219"/>
                </a:lnTo>
                <a:lnTo>
                  <a:pt x="4968" y="183"/>
                </a:lnTo>
                <a:lnTo>
                  <a:pt x="4953" y="170"/>
                </a:lnTo>
                <a:lnTo>
                  <a:pt x="4943" y="143"/>
                </a:lnTo>
                <a:lnTo>
                  <a:pt x="4910" y="157"/>
                </a:lnTo>
                <a:lnTo>
                  <a:pt x="4884" y="141"/>
                </a:lnTo>
                <a:lnTo>
                  <a:pt x="4855" y="151"/>
                </a:lnTo>
                <a:lnTo>
                  <a:pt x="4822" y="208"/>
                </a:lnTo>
                <a:lnTo>
                  <a:pt x="4814" y="260"/>
                </a:lnTo>
                <a:lnTo>
                  <a:pt x="4812" y="330"/>
                </a:lnTo>
                <a:lnTo>
                  <a:pt x="4822" y="384"/>
                </a:lnTo>
                <a:lnTo>
                  <a:pt x="4776" y="407"/>
                </a:lnTo>
                <a:lnTo>
                  <a:pt x="4740" y="382"/>
                </a:lnTo>
                <a:lnTo>
                  <a:pt x="4699" y="392"/>
                </a:lnTo>
                <a:lnTo>
                  <a:pt x="4689" y="374"/>
                </a:lnTo>
                <a:lnTo>
                  <a:pt x="4728" y="339"/>
                </a:lnTo>
                <a:lnTo>
                  <a:pt x="4762" y="285"/>
                </a:lnTo>
                <a:lnTo>
                  <a:pt x="4746" y="249"/>
                </a:lnTo>
                <a:lnTo>
                  <a:pt x="4689" y="290"/>
                </a:lnTo>
                <a:lnTo>
                  <a:pt x="4654" y="290"/>
                </a:lnTo>
                <a:lnTo>
                  <a:pt x="4709" y="246"/>
                </a:lnTo>
                <a:lnTo>
                  <a:pt x="4677" y="204"/>
                </a:lnTo>
                <a:lnTo>
                  <a:pt x="4699" y="173"/>
                </a:lnTo>
                <a:lnTo>
                  <a:pt x="4765" y="183"/>
                </a:lnTo>
                <a:lnTo>
                  <a:pt x="4791" y="130"/>
                </a:lnTo>
                <a:lnTo>
                  <a:pt x="4795" y="70"/>
                </a:lnTo>
                <a:lnTo>
                  <a:pt x="4752" y="70"/>
                </a:lnTo>
                <a:lnTo>
                  <a:pt x="4758" y="35"/>
                </a:lnTo>
                <a:lnTo>
                  <a:pt x="4732" y="10"/>
                </a:lnTo>
                <a:lnTo>
                  <a:pt x="4709" y="10"/>
                </a:lnTo>
                <a:lnTo>
                  <a:pt x="4661" y="48"/>
                </a:lnTo>
                <a:lnTo>
                  <a:pt x="4621" y="0"/>
                </a:lnTo>
                <a:lnTo>
                  <a:pt x="4613" y="66"/>
                </a:lnTo>
                <a:lnTo>
                  <a:pt x="4593" y="135"/>
                </a:lnTo>
                <a:lnTo>
                  <a:pt x="4576" y="185"/>
                </a:lnTo>
                <a:lnTo>
                  <a:pt x="4550" y="219"/>
                </a:lnTo>
                <a:lnTo>
                  <a:pt x="4542" y="249"/>
                </a:lnTo>
                <a:lnTo>
                  <a:pt x="4546" y="290"/>
                </a:lnTo>
                <a:lnTo>
                  <a:pt x="4519" y="294"/>
                </a:lnTo>
                <a:lnTo>
                  <a:pt x="4505" y="330"/>
                </a:lnTo>
                <a:lnTo>
                  <a:pt x="4508" y="385"/>
                </a:lnTo>
                <a:lnTo>
                  <a:pt x="4465" y="385"/>
                </a:lnTo>
                <a:lnTo>
                  <a:pt x="4411" y="442"/>
                </a:lnTo>
                <a:lnTo>
                  <a:pt x="4415" y="382"/>
                </a:lnTo>
                <a:lnTo>
                  <a:pt x="4433" y="316"/>
                </a:lnTo>
                <a:lnTo>
                  <a:pt x="4398" y="263"/>
                </a:lnTo>
                <a:lnTo>
                  <a:pt x="4431" y="230"/>
                </a:lnTo>
                <a:lnTo>
                  <a:pt x="4433" y="151"/>
                </a:lnTo>
                <a:lnTo>
                  <a:pt x="4426" y="106"/>
                </a:lnTo>
                <a:lnTo>
                  <a:pt x="4411" y="99"/>
                </a:lnTo>
                <a:lnTo>
                  <a:pt x="4386" y="113"/>
                </a:lnTo>
                <a:lnTo>
                  <a:pt x="4257" y="336"/>
                </a:lnTo>
                <a:lnTo>
                  <a:pt x="4236" y="358"/>
                </a:lnTo>
                <a:lnTo>
                  <a:pt x="4214" y="412"/>
                </a:lnTo>
                <a:lnTo>
                  <a:pt x="4180" y="454"/>
                </a:lnTo>
                <a:lnTo>
                  <a:pt x="4158" y="524"/>
                </a:lnTo>
                <a:lnTo>
                  <a:pt x="4189" y="490"/>
                </a:lnTo>
                <a:lnTo>
                  <a:pt x="4108" y="624"/>
                </a:lnTo>
                <a:lnTo>
                  <a:pt x="4077" y="641"/>
                </a:lnTo>
                <a:lnTo>
                  <a:pt x="4072" y="594"/>
                </a:lnTo>
                <a:lnTo>
                  <a:pt x="4077" y="550"/>
                </a:lnTo>
                <a:lnTo>
                  <a:pt x="4097" y="519"/>
                </a:lnTo>
                <a:lnTo>
                  <a:pt x="4117" y="508"/>
                </a:lnTo>
                <a:lnTo>
                  <a:pt x="4115" y="483"/>
                </a:lnTo>
                <a:lnTo>
                  <a:pt x="4126" y="415"/>
                </a:lnTo>
                <a:lnTo>
                  <a:pt x="4121" y="387"/>
                </a:lnTo>
                <a:lnTo>
                  <a:pt x="4146" y="324"/>
                </a:lnTo>
                <a:lnTo>
                  <a:pt x="4227" y="214"/>
                </a:lnTo>
                <a:lnTo>
                  <a:pt x="4254" y="157"/>
                </a:lnTo>
                <a:lnTo>
                  <a:pt x="4219" y="135"/>
                </a:lnTo>
                <a:lnTo>
                  <a:pt x="4164" y="179"/>
                </a:lnTo>
                <a:lnTo>
                  <a:pt x="4131" y="186"/>
                </a:lnTo>
                <a:lnTo>
                  <a:pt x="4126" y="139"/>
                </a:lnTo>
                <a:lnTo>
                  <a:pt x="4101" y="124"/>
                </a:lnTo>
                <a:lnTo>
                  <a:pt x="4088" y="99"/>
                </a:lnTo>
                <a:lnTo>
                  <a:pt x="4084" y="72"/>
                </a:lnTo>
                <a:lnTo>
                  <a:pt x="4047" y="119"/>
                </a:lnTo>
                <a:lnTo>
                  <a:pt x="4036" y="96"/>
                </a:lnTo>
                <a:lnTo>
                  <a:pt x="4009" y="96"/>
                </a:lnTo>
                <a:lnTo>
                  <a:pt x="4003" y="188"/>
                </a:lnTo>
                <a:lnTo>
                  <a:pt x="3951" y="170"/>
                </a:lnTo>
                <a:lnTo>
                  <a:pt x="3974" y="221"/>
                </a:lnTo>
                <a:lnTo>
                  <a:pt x="4003" y="249"/>
                </a:lnTo>
                <a:lnTo>
                  <a:pt x="4009" y="267"/>
                </a:lnTo>
                <a:lnTo>
                  <a:pt x="3957" y="294"/>
                </a:lnTo>
                <a:lnTo>
                  <a:pt x="3931" y="339"/>
                </a:lnTo>
                <a:lnTo>
                  <a:pt x="3943" y="387"/>
                </a:lnTo>
                <a:lnTo>
                  <a:pt x="3851" y="387"/>
                </a:lnTo>
                <a:lnTo>
                  <a:pt x="3804" y="441"/>
                </a:lnTo>
                <a:lnTo>
                  <a:pt x="3786" y="481"/>
                </a:lnTo>
                <a:lnTo>
                  <a:pt x="3739" y="536"/>
                </a:lnTo>
                <a:lnTo>
                  <a:pt x="3734" y="559"/>
                </a:lnTo>
                <a:lnTo>
                  <a:pt x="3743" y="591"/>
                </a:lnTo>
                <a:lnTo>
                  <a:pt x="3734" y="629"/>
                </a:lnTo>
                <a:lnTo>
                  <a:pt x="3730" y="685"/>
                </a:lnTo>
                <a:lnTo>
                  <a:pt x="3700" y="689"/>
                </a:lnTo>
                <a:lnTo>
                  <a:pt x="3680" y="666"/>
                </a:lnTo>
                <a:lnTo>
                  <a:pt x="3680" y="631"/>
                </a:lnTo>
                <a:lnTo>
                  <a:pt x="3700" y="619"/>
                </a:lnTo>
                <a:lnTo>
                  <a:pt x="3650" y="603"/>
                </a:lnTo>
                <a:lnTo>
                  <a:pt x="3675" y="564"/>
                </a:lnTo>
                <a:lnTo>
                  <a:pt x="3670" y="558"/>
                </a:lnTo>
                <a:lnTo>
                  <a:pt x="3558" y="542"/>
                </a:lnTo>
                <a:lnTo>
                  <a:pt x="3568" y="591"/>
                </a:lnTo>
                <a:lnTo>
                  <a:pt x="3552" y="596"/>
                </a:lnTo>
                <a:lnTo>
                  <a:pt x="3521" y="584"/>
                </a:lnTo>
                <a:lnTo>
                  <a:pt x="3521" y="558"/>
                </a:lnTo>
                <a:lnTo>
                  <a:pt x="3511" y="521"/>
                </a:lnTo>
                <a:lnTo>
                  <a:pt x="3497" y="532"/>
                </a:lnTo>
                <a:lnTo>
                  <a:pt x="3490" y="494"/>
                </a:lnTo>
                <a:lnTo>
                  <a:pt x="3465" y="513"/>
                </a:lnTo>
                <a:lnTo>
                  <a:pt x="3456" y="494"/>
                </a:lnTo>
                <a:lnTo>
                  <a:pt x="3439" y="515"/>
                </a:lnTo>
                <a:lnTo>
                  <a:pt x="3435" y="578"/>
                </a:lnTo>
                <a:lnTo>
                  <a:pt x="3413" y="544"/>
                </a:lnTo>
                <a:lnTo>
                  <a:pt x="3398" y="504"/>
                </a:lnTo>
                <a:lnTo>
                  <a:pt x="3384" y="490"/>
                </a:lnTo>
                <a:lnTo>
                  <a:pt x="3384" y="586"/>
                </a:lnTo>
                <a:lnTo>
                  <a:pt x="3447" y="623"/>
                </a:lnTo>
                <a:lnTo>
                  <a:pt x="3472" y="623"/>
                </a:lnTo>
                <a:lnTo>
                  <a:pt x="3472" y="666"/>
                </a:lnTo>
                <a:lnTo>
                  <a:pt x="3463" y="702"/>
                </a:lnTo>
                <a:lnTo>
                  <a:pt x="3463" y="743"/>
                </a:lnTo>
                <a:lnTo>
                  <a:pt x="3478" y="784"/>
                </a:lnTo>
                <a:lnTo>
                  <a:pt x="3478" y="839"/>
                </a:lnTo>
                <a:lnTo>
                  <a:pt x="3454" y="817"/>
                </a:lnTo>
                <a:lnTo>
                  <a:pt x="3384" y="709"/>
                </a:lnTo>
                <a:lnTo>
                  <a:pt x="3326" y="653"/>
                </a:lnTo>
                <a:lnTo>
                  <a:pt x="3339" y="727"/>
                </a:lnTo>
                <a:lnTo>
                  <a:pt x="3319" y="725"/>
                </a:lnTo>
                <a:lnTo>
                  <a:pt x="3308" y="763"/>
                </a:lnTo>
                <a:lnTo>
                  <a:pt x="3289" y="762"/>
                </a:lnTo>
                <a:lnTo>
                  <a:pt x="3275" y="788"/>
                </a:lnTo>
                <a:lnTo>
                  <a:pt x="3261" y="776"/>
                </a:lnTo>
                <a:lnTo>
                  <a:pt x="3259" y="751"/>
                </a:lnTo>
                <a:lnTo>
                  <a:pt x="3273" y="709"/>
                </a:lnTo>
                <a:lnTo>
                  <a:pt x="3245" y="727"/>
                </a:lnTo>
                <a:lnTo>
                  <a:pt x="3218" y="762"/>
                </a:lnTo>
                <a:lnTo>
                  <a:pt x="3204" y="809"/>
                </a:lnTo>
                <a:lnTo>
                  <a:pt x="3183" y="819"/>
                </a:lnTo>
                <a:lnTo>
                  <a:pt x="3190" y="876"/>
                </a:lnTo>
                <a:lnTo>
                  <a:pt x="3197" y="898"/>
                </a:lnTo>
                <a:lnTo>
                  <a:pt x="3138" y="953"/>
                </a:lnTo>
                <a:lnTo>
                  <a:pt x="3114" y="1026"/>
                </a:lnTo>
                <a:lnTo>
                  <a:pt x="3084" y="1062"/>
                </a:lnTo>
                <a:lnTo>
                  <a:pt x="3122" y="984"/>
                </a:lnTo>
                <a:lnTo>
                  <a:pt x="3129" y="941"/>
                </a:lnTo>
                <a:lnTo>
                  <a:pt x="3132" y="854"/>
                </a:lnTo>
                <a:lnTo>
                  <a:pt x="3138" y="786"/>
                </a:lnTo>
                <a:lnTo>
                  <a:pt x="3129" y="709"/>
                </a:lnTo>
                <a:lnTo>
                  <a:pt x="3089" y="727"/>
                </a:lnTo>
                <a:lnTo>
                  <a:pt x="3066" y="776"/>
                </a:lnTo>
                <a:lnTo>
                  <a:pt x="3030" y="830"/>
                </a:lnTo>
                <a:lnTo>
                  <a:pt x="3017" y="917"/>
                </a:lnTo>
                <a:lnTo>
                  <a:pt x="2998" y="992"/>
                </a:lnTo>
                <a:lnTo>
                  <a:pt x="2994" y="796"/>
                </a:lnTo>
                <a:lnTo>
                  <a:pt x="2899" y="809"/>
                </a:lnTo>
                <a:lnTo>
                  <a:pt x="2865" y="876"/>
                </a:lnTo>
                <a:lnTo>
                  <a:pt x="2863" y="895"/>
                </a:lnTo>
                <a:lnTo>
                  <a:pt x="2870" y="972"/>
                </a:lnTo>
                <a:lnTo>
                  <a:pt x="2906" y="1023"/>
                </a:lnTo>
                <a:lnTo>
                  <a:pt x="2937" y="1036"/>
                </a:lnTo>
                <a:lnTo>
                  <a:pt x="2964" y="1086"/>
                </a:lnTo>
                <a:lnTo>
                  <a:pt x="2960" y="1124"/>
                </a:lnTo>
                <a:lnTo>
                  <a:pt x="2931" y="1119"/>
                </a:lnTo>
                <a:lnTo>
                  <a:pt x="2906" y="1060"/>
                </a:lnTo>
                <a:lnTo>
                  <a:pt x="2865" y="1033"/>
                </a:lnTo>
                <a:lnTo>
                  <a:pt x="2831" y="973"/>
                </a:lnTo>
                <a:lnTo>
                  <a:pt x="2802" y="939"/>
                </a:lnTo>
                <a:lnTo>
                  <a:pt x="2757" y="949"/>
                </a:lnTo>
                <a:lnTo>
                  <a:pt x="2782" y="1012"/>
                </a:lnTo>
                <a:lnTo>
                  <a:pt x="2831" y="1060"/>
                </a:lnTo>
                <a:lnTo>
                  <a:pt x="2796" y="1094"/>
                </a:lnTo>
                <a:lnTo>
                  <a:pt x="2766" y="1069"/>
                </a:lnTo>
                <a:lnTo>
                  <a:pt x="2750" y="1091"/>
                </a:lnTo>
                <a:lnTo>
                  <a:pt x="2741" y="1043"/>
                </a:lnTo>
                <a:lnTo>
                  <a:pt x="2712" y="1064"/>
                </a:lnTo>
                <a:lnTo>
                  <a:pt x="2710" y="1045"/>
                </a:lnTo>
                <a:lnTo>
                  <a:pt x="2720" y="994"/>
                </a:lnTo>
                <a:lnTo>
                  <a:pt x="2700" y="972"/>
                </a:lnTo>
                <a:lnTo>
                  <a:pt x="2690" y="992"/>
                </a:lnTo>
                <a:lnTo>
                  <a:pt x="2664" y="1082"/>
                </a:lnTo>
                <a:lnTo>
                  <a:pt x="2669" y="1114"/>
                </a:lnTo>
                <a:lnTo>
                  <a:pt x="2687" y="1142"/>
                </a:lnTo>
                <a:lnTo>
                  <a:pt x="2600" y="1190"/>
                </a:lnTo>
                <a:lnTo>
                  <a:pt x="2577" y="1209"/>
                </a:lnTo>
                <a:lnTo>
                  <a:pt x="2567" y="1240"/>
                </a:lnTo>
                <a:lnTo>
                  <a:pt x="2561" y="1280"/>
                </a:lnTo>
                <a:lnTo>
                  <a:pt x="2573" y="1307"/>
                </a:lnTo>
                <a:lnTo>
                  <a:pt x="2604" y="1294"/>
                </a:lnTo>
                <a:lnTo>
                  <a:pt x="2626" y="1327"/>
                </a:lnTo>
                <a:lnTo>
                  <a:pt x="2583" y="1325"/>
                </a:lnTo>
                <a:lnTo>
                  <a:pt x="2595" y="1362"/>
                </a:lnTo>
                <a:lnTo>
                  <a:pt x="2597" y="1390"/>
                </a:lnTo>
                <a:lnTo>
                  <a:pt x="2550" y="1372"/>
                </a:lnTo>
                <a:lnTo>
                  <a:pt x="2532" y="1379"/>
                </a:lnTo>
                <a:lnTo>
                  <a:pt x="2559" y="1409"/>
                </a:lnTo>
                <a:lnTo>
                  <a:pt x="2538" y="1430"/>
                </a:lnTo>
                <a:lnTo>
                  <a:pt x="2497" y="1415"/>
                </a:lnTo>
                <a:lnTo>
                  <a:pt x="2488" y="1440"/>
                </a:lnTo>
                <a:lnTo>
                  <a:pt x="2459" y="1430"/>
                </a:lnTo>
                <a:lnTo>
                  <a:pt x="2400" y="1453"/>
                </a:lnTo>
                <a:lnTo>
                  <a:pt x="2382" y="1488"/>
                </a:lnTo>
                <a:lnTo>
                  <a:pt x="2359" y="1502"/>
                </a:lnTo>
                <a:lnTo>
                  <a:pt x="2355" y="1516"/>
                </a:lnTo>
                <a:lnTo>
                  <a:pt x="2394" y="1543"/>
                </a:lnTo>
                <a:lnTo>
                  <a:pt x="2429" y="1530"/>
                </a:lnTo>
                <a:lnTo>
                  <a:pt x="2449" y="1507"/>
                </a:lnTo>
                <a:lnTo>
                  <a:pt x="2509" y="1546"/>
                </a:lnTo>
                <a:lnTo>
                  <a:pt x="2552" y="1514"/>
                </a:lnTo>
                <a:lnTo>
                  <a:pt x="2565" y="1527"/>
                </a:lnTo>
                <a:lnTo>
                  <a:pt x="2577" y="1558"/>
                </a:lnTo>
                <a:lnTo>
                  <a:pt x="2538" y="1558"/>
                </a:lnTo>
                <a:lnTo>
                  <a:pt x="2520" y="1584"/>
                </a:lnTo>
                <a:lnTo>
                  <a:pt x="2514" y="1636"/>
                </a:lnTo>
                <a:lnTo>
                  <a:pt x="2456" y="1604"/>
                </a:lnTo>
                <a:lnTo>
                  <a:pt x="2416" y="1602"/>
                </a:lnTo>
                <a:lnTo>
                  <a:pt x="2407" y="1583"/>
                </a:lnTo>
                <a:lnTo>
                  <a:pt x="2362" y="1571"/>
                </a:lnTo>
                <a:lnTo>
                  <a:pt x="2312" y="1602"/>
                </a:lnTo>
                <a:lnTo>
                  <a:pt x="2296" y="1632"/>
                </a:lnTo>
                <a:lnTo>
                  <a:pt x="2332" y="1692"/>
                </a:lnTo>
                <a:lnTo>
                  <a:pt x="2335" y="1721"/>
                </a:lnTo>
                <a:lnTo>
                  <a:pt x="2310" y="1719"/>
                </a:lnTo>
                <a:lnTo>
                  <a:pt x="2331" y="1774"/>
                </a:lnTo>
                <a:lnTo>
                  <a:pt x="2332" y="1814"/>
                </a:lnTo>
                <a:lnTo>
                  <a:pt x="2304" y="1803"/>
                </a:lnTo>
                <a:lnTo>
                  <a:pt x="2304" y="1843"/>
                </a:lnTo>
                <a:lnTo>
                  <a:pt x="2276" y="1849"/>
                </a:lnTo>
                <a:lnTo>
                  <a:pt x="2253" y="1707"/>
                </a:lnTo>
                <a:lnTo>
                  <a:pt x="2226" y="1714"/>
                </a:lnTo>
                <a:lnTo>
                  <a:pt x="2213" y="1765"/>
                </a:lnTo>
                <a:lnTo>
                  <a:pt x="2185" y="1756"/>
                </a:lnTo>
                <a:lnTo>
                  <a:pt x="2175" y="1772"/>
                </a:lnTo>
                <a:lnTo>
                  <a:pt x="2213" y="1787"/>
                </a:lnTo>
                <a:lnTo>
                  <a:pt x="2204" y="1803"/>
                </a:lnTo>
                <a:lnTo>
                  <a:pt x="2173" y="1809"/>
                </a:lnTo>
                <a:lnTo>
                  <a:pt x="2148" y="1829"/>
                </a:lnTo>
                <a:lnTo>
                  <a:pt x="2136" y="1862"/>
                </a:lnTo>
                <a:lnTo>
                  <a:pt x="2141" y="1899"/>
                </a:lnTo>
                <a:lnTo>
                  <a:pt x="2173" y="1924"/>
                </a:lnTo>
                <a:lnTo>
                  <a:pt x="2146" y="1937"/>
                </a:lnTo>
                <a:lnTo>
                  <a:pt x="2163" y="1958"/>
                </a:lnTo>
                <a:lnTo>
                  <a:pt x="2143" y="1968"/>
                </a:lnTo>
                <a:lnTo>
                  <a:pt x="2126" y="2013"/>
                </a:lnTo>
                <a:lnTo>
                  <a:pt x="2112" y="2022"/>
                </a:lnTo>
                <a:lnTo>
                  <a:pt x="2091" y="2021"/>
                </a:lnTo>
                <a:lnTo>
                  <a:pt x="2095" y="2035"/>
                </a:lnTo>
                <a:lnTo>
                  <a:pt x="2132" y="2048"/>
                </a:lnTo>
                <a:lnTo>
                  <a:pt x="2204" y="2022"/>
                </a:lnTo>
                <a:lnTo>
                  <a:pt x="2155" y="2079"/>
                </a:lnTo>
                <a:lnTo>
                  <a:pt x="2130" y="2095"/>
                </a:lnTo>
                <a:lnTo>
                  <a:pt x="2062" y="2079"/>
                </a:lnTo>
                <a:lnTo>
                  <a:pt x="2046" y="2063"/>
                </a:lnTo>
                <a:lnTo>
                  <a:pt x="2042" y="2036"/>
                </a:lnTo>
                <a:lnTo>
                  <a:pt x="2013" y="2041"/>
                </a:lnTo>
                <a:lnTo>
                  <a:pt x="1972" y="2076"/>
                </a:lnTo>
                <a:lnTo>
                  <a:pt x="1952" y="2139"/>
                </a:lnTo>
                <a:lnTo>
                  <a:pt x="1915" y="2170"/>
                </a:lnTo>
                <a:lnTo>
                  <a:pt x="1913" y="2203"/>
                </a:lnTo>
                <a:lnTo>
                  <a:pt x="1938" y="2203"/>
                </a:lnTo>
                <a:lnTo>
                  <a:pt x="1934" y="2233"/>
                </a:lnTo>
                <a:lnTo>
                  <a:pt x="1929" y="2252"/>
                </a:lnTo>
                <a:lnTo>
                  <a:pt x="1896" y="2264"/>
                </a:lnTo>
                <a:lnTo>
                  <a:pt x="1881" y="2335"/>
                </a:lnTo>
                <a:lnTo>
                  <a:pt x="1853" y="2329"/>
                </a:lnTo>
                <a:lnTo>
                  <a:pt x="1831" y="2341"/>
                </a:lnTo>
                <a:lnTo>
                  <a:pt x="1806" y="2346"/>
                </a:lnTo>
                <a:lnTo>
                  <a:pt x="1775" y="2386"/>
                </a:lnTo>
                <a:lnTo>
                  <a:pt x="1798" y="2423"/>
                </a:lnTo>
                <a:lnTo>
                  <a:pt x="1784" y="2441"/>
                </a:lnTo>
                <a:lnTo>
                  <a:pt x="1743" y="2447"/>
                </a:lnTo>
                <a:lnTo>
                  <a:pt x="1743" y="2484"/>
                </a:lnTo>
                <a:lnTo>
                  <a:pt x="1701" y="2490"/>
                </a:lnTo>
                <a:lnTo>
                  <a:pt x="1710" y="2511"/>
                </a:lnTo>
                <a:lnTo>
                  <a:pt x="1692" y="2525"/>
                </a:lnTo>
                <a:lnTo>
                  <a:pt x="1687" y="2557"/>
                </a:lnTo>
                <a:lnTo>
                  <a:pt x="1734" y="2568"/>
                </a:lnTo>
                <a:lnTo>
                  <a:pt x="1724" y="2590"/>
                </a:lnTo>
                <a:lnTo>
                  <a:pt x="1692" y="2608"/>
                </a:lnTo>
                <a:lnTo>
                  <a:pt x="1669" y="2591"/>
                </a:lnTo>
                <a:lnTo>
                  <a:pt x="1667" y="2598"/>
                </a:lnTo>
                <a:lnTo>
                  <a:pt x="1671" y="2653"/>
                </a:lnTo>
                <a:lnTo>
                  <a:pt x="1694" y="2684"/>
                </a:lnTo>
                <a:lnTo>
                  <a:pt x="1712" y="2657"/>
                </a:lnTo>
                <a:lnTo>
                  <a:pt x="1728" y="2674"/>
                </a:lnTo>
                <a:lnTo>
                  <a:pt x="1719" y="2708"/>
                </a:lnTo>
                <a:lnTo>
                  <a:pt x="1643" y="2719"/>
                </a:lnTo>
                <a:lnTo>
                  <a:pt x="1626" y="2735"/>
                </a:lnTo>
                <a:lnTo>
                  <a:pt x="1622" y="2791"/>
                </a:lnTo>
                <a:lnTo>
                  <a:pt x="1591" y="2815"/>
                </a:lnTo>
                <a:lnTo>
                  <a:pt x="1559" y="2825"/>
                </a:lnTo>
                <a:lnTo>
                  <a:pt x="1538" y="2877"/>
                </a:lnTo>
                <a:lnTo>
                  <a:pt x="1570" y="2873"/>
                </a:lnTo>
                <a:lnTo>
                  <a:pt x="1600" y="2841"/>
                </a:lnTo>
                <a:lnTo>
                  <a:pt x="1640" y="2823"/>
                </a:lnTo>
                <a:lnTo>
                  <a:pt x="1640" y="2859"/>
                </a:lnTo>
                <a:lnTo>
                  <a:pt x="1665" y="2908"/>
                </a:lnTo>
                <a:lnTo>
                  <a:pt x="1591" y="2881"/>
                </a:lnTo>
                <a:lnTo>
                  <a:pt x="1586" y="2916"/>
                </a:lnTo>
                <a:lnTo>
                  <a:pt x="1600" y="2928"/>
                </a:lnTo>
                <a:lnTo>
                  <a:pt x="1577" y="2949"/>
                </a:lnTo>
                <a:lnTo>
                  <a:pt x="1568" y="2971"/>
                </a:lnTo>
                <a:lnTo>
                  <a:pt x="1577" y="3006"/>
                </a:lnTo>
                <a:lnTo>
                  <a:pt x="1563" y="3014"/>
                </a:lnTo>
                <a:lnTo>
                  <a:pt x="1540" y="3001"/>
                </a:lnTo>
                <a:lnTo>
                  <a:pt x="1525" y="3023"/>
                </a:lnTo>
                <a:lnTo>
                  <a:pt x="1536" y="3061"/>
                </a:lnTo>
                <a:lnTo>
                  <a:pt x="1559" y="3080"/>
                </a:lnTo>
                <a:lnTo>
                  <a:pt x="1568" y="3152"/>
                </a:lnTo>
                <a:lnTo>
                  <a:pt x="1540" y="3120"/>
                </a:lnTo>
                <a:lnTo>
                  <a:pt x="1514" y="3111"/>
                </a:lnTo>
                <a:lnTo>
                  <a:pt x="1491" y="3064"/>
                </a:lnTo>
                <a:lnTo>
                  <a:pt x="1496" y="3127"/>
                </a:lnTo>
                <a:lnTo>
                  <a:pt x="1483" y="3147"/>
                </a:lnTo>
                <a:lnTo>
                  <a:pt x="1458" y="3158"/>
                </a:lnTo>
                <a:lnTo>
                  <a:pt x="1446" y="3194"/>
                </a:lnTo>
                <a:lnTo>
                  <a:pt x="1464" y="3206"/>
                </a:lnTo>
                <a:lnTo>
                  <a:pt x="1487" y="3194"/>
                </a:lnTo>
                <a:lnTo>
                  <a:pt x="1503" y="3162"/>
                </a:lnTo>
                <a:lnTo>
                  <a:pt x="1510" y="3178"/>
                </a:lnTo>
                <a:lnTo>
                  <a:pt x="1505" y="3194"/>
                </a:lnTo>
                <a:lnTo>
                  <a:pt x="1505" y="3221"/>
                </a:lnTo>
                <a:lnTo>
                  <a:pt x="1511" y="3248"/>
                </a:lnTo>
                <a:lnTo>
                  <a:pt x="1487" y="3272"/>
                </a:lnTo>
                <a:lnTo>
                  <a:pt x="1446" y="3252"/>
                </a:lnTo>
                <a:lnTo>
                  <a:pt x="1426" y="3282"/>
                </a:lnTo>
                <a:lnTo>
                  <a:pt x="1401" y="3268"/>
                </a:lnTo>
                <a:lnTo>
                  <a:pt x="1374" y="3307"/>
                </a:lnTo>
                <a:lnTo>
                  <a:pt x="1370" y="3340"/>
                </a:lnTo>
                <a:lnTo>
                  <a:pt x="1342" y="3362"/>
                </a:lnTo>
                <a:lnTo>
                  <a:pt x="1311" y="3374"/>
                </a:lnTo>
                <a:lnTo>
                  <a:pt x="1294" y="3450"/>
                </a:lnTo>
                <a:lnTo>
                  <a:pt x="1331" y="3439"/>
                </a:lnTo>
                <a:lnTo>
                  <a:pt x="1366" y="3417"/>
                </a:lnTo>
                <a:lnTo>
                  <a:pt x="1379" y="3430"/>
                </a:lnTo>
                <a:lnTo>
                  <a:pt x="1317" y="3458"/>
                </a:lnTo>
                <a:lnTo>
                  <a:pt x="1315" y="3495"/>
                </a:lnTo>
                <a:lnTo>
                  <a:pt x="1326" y="3536"/>
                </a:lnTo>
                <a:lnTo>
                  <a:pt x="1311" y="3562"/>
                </a:lnTo>
                <a:lnTo>
                  <a:pt x="1270" y="3575"/>
                </a:lnTo>
                <a:lnTo>
                  <a:pt x="1220" y="3532"/>
                </a:lnTo>
                <a:lnTo>
                  <a:pt x="1208" y="3532"/>
                </a:lnTo>
                <a:lnTo>
                  <a:pt x="1176" y="3587"/>
                </a:lnTo>
                <a:lnTo>
                  <a:pt x="1137" y="3615"/>
                </a:lnTo>
                <a:lnTo>
                  <a:pt x="1132" y="3638"/>
                </a:lnTo>
                <a:lnTo>
                  <a:pt x="1108" y="3660"/>
                </a:lnTo>
                <a:lnTo>
                  <a:pt x="1044" y="3754"/>
                </a:lnTo>
                <a:lnTo>
                  <a:pt x="1034" y="3776"/>
                </a:lnTo>
                <a:lnTo>
                  <a:pt x="1047" y="3815"/>
                </a:lnTo>
                <a:lnTo>
                  <a:pt x="1047" y="3827"/>
                </a:lnTo>
                <a:lnTo>
                  <a:pt x="963" y="3873"/>
                </a:lnTo>
                <a:lnTo>
                  <a:pt x="961" y="3912"/>
                </a:lnTo>
                <a:lnTo>
                  <a:pt x="982" y="3930"/>
                </a:lnTo>
                <a:lnTo>
                  <a:pt x="1024" y="3912"/>
                </a:lnTo>
                <a:lnTo>
                  <a:pt x="1006" y="3968"/>
                </a:lnTo>
                <a:lnTo>
                  <a:pt x="1032" y="4013"/>
                </a:lnTo>
                <a:lnTo>
                  <a:pt x="1056" y="4024"/>
                </a:lnTo>
                <a:lnTo>
                  <a:pt x="1193" y="3925"/>
                </a:lnTo>
                <a:lnTo>
                  <a:pt x="1274" y="3888"/>
                </a:lnTo>
                <a:lnTo>
                  <a:pt x="1294" y="3862"/>
                </a:lnTo>
                <a:lnTo>
                  <a:pt x="1311" y="3873"/>
                </a:lnTo>
                <a:lnTo>
                  <a:pt x="1297" y="3895"/>
                </a:lnTo>
                <a:lnTo>
                  <a:pt x="1247" y="3925"/>
                </a:lnTo>
                <a:lnTo>
                  <a:pt x="1220" y="3926"/>
                </a:lnTo>
                <a:lnTo>
                  <a:pt x="1179" y="3954"/>
                </a:lnTo>
                <a:lnTo>
                  <a:pt x="1148" y="3985"/>
                </a:lnTo>
                <a:lnTo>
                  <a:pt x="1169" y="4013"/>
                </a:lnTo>
                <a:lnTo>
                  <a:pt x="1167" y="4026"/>
                </a:lnTo>
                <a:lnTo>
                  <a:pt x="1101" y="4050"/>
                </a:lnTo>
                <a:lnTo>
                  <a:pt x="1063" y="4050"/>
                </a:lnTo>
                <a:lnTo>
                  <a:pt x="1051" y="4064"/>
                </a:lnTo>
                <a:lnTo>
                  <a:pt x="1061" y="4088"/>
                </a:lnTo>
                <a:lnTo>
                  <a:pt x="1044" y="4095"/>
                </a:lnTo>
                <a:lnTo>
                  <a:pt x="1011" y="4088"/>
                </a:lnTo>
                <a:lnTo>
                  <a:pt x="1011" y="4053"/>
                </a:lnTo>
                <a:lnTo>
                  <a:pt x="980" y="3997"/>
                </a:lnTo>
                <a:lnTo>
                  <a:pt x="963" y="3979"/>
                </a:lnTo>
                <a:lnTo>
                  <a:pt x="944" y="3981"/>
                </a:lnTo>
                <a:lnTo>
                  <a:pt x="933" y="3999"/>
                </a:lnTo>
                <a:lnTo>
                  <a:pt x="906" y="4004"/>
                </a:lnTo>
                <a:lnTo>
                  <a:pt x="881" y="4028"/>
                </a:lnTo>
                <a:lnTo>
                  <a:pt x="879" y="4054"/>
                </a:lnTo>
                <a:lnTo>
                  <a:pt x="899" y="4073"/>
                </a:lnTo>
                <a:lnTo>
                  <a:pt x="906" y="4091"/>
                </a:lnTo>
                <a:lnTo>
                  <a:pt x="863" y="4115"/>
                </a:lnTo>
                <a:lnTo>
                  <a:pt x="847" y="4091"/>
                </a:lnTo>
                <a:lnTo>
                  <a:pt x="847" y="4059"/>
                </a:lnTo>
                <a:lnTo>
                  <a:pt x="840" y="4038"/>
                </a:lnTo>
                <a:lnTo>
                  <a:pt x="738" y="4080"/>
                </a:lnTo>
                <a:lnTo>
                  <a:pt x="725" y="4098"/>
                </a:lnTo>
                <a:lnTo>
                  <a:pt x="709" y="4139"/>
                </a:lnTo>
                <a:lnTo>
                  <a:pt x="684" y="4136"/>
                </a:lnTo>
                <a:lnTo>
                  <a:pt x="691" y="4163"/>
                </a:lnTo>
                <a:lnTo>
                  <a:pt x="684" y="4177"/>
                </a:lnTo>
                <a:lnTo>
                  <a:pt x="650" y="4179"/>
                </a:lnTo>
                <a:lnTo>
                  <a:pt x="653" y="4164"/>
                </a:lnTo>
                <a:lnTo>
                  <a:pt x="645" y="4148"/>
                </a:lnTo>
                <a:lnTo>
                  <a:pt x="629" y="4152"/>
                </a:lnTo>
                <a:lnTo>
                  <a:pt x="621" y="4168"/>
                </a:lnTo>
                <a:lnTo>
                  <a:pt x="623" y="4185"/>
                </a:lnTo>
                <a:lnTo>
                  <a:pt x="618" y="4195"/>
                </a:lnTo>
                <a:lnTo>
                  <a:pt x="584" y="4195"/>
                </a:lnTo>
                <a:lnTo>
                  <a:pt x="531" y="4219"/>
                </a:lnTo>
                <a:lnTo>
                  <a:pt x="522" y="4271"/>
                </a:lnTo>
                <a:lnTo>
                  <a:pt x="505" y="4312"/>
                </a:lnTo>
                <a:lnTo>
                  <a:pt x="477" y="4294"/>
                </a:lnTo>
                <a:lnTo>
                  <a:pt x="441" y="4289"/>
                </a:lnTo>
                <a:lnTo>
                  <a:pt x="406" y="4316"/>
                </a:lnTo>
                <a:lnTo>
                  <a:pt x="400" y="4341"/>
                </a:lnTo>
                <a:lnTo>
                  <a:pt x="436" y="4366"/>
                </a:lnTo>
                <a:lnTo>
                  <a:pt x="415" y="4389"/>
                </a:lnTo>
                <a:lnTo>
                  <a:pt x="451" y="4398"/>
                </a:lnTo>
                <a:lnTo>
                  <a:pt x="492" y="4384"/>
                </a:lnTo>
                <a:lnTo>
                  <a:pt x="508" y="4408"/>
                </a:lnTo>
                <a:lnTo>
                  <a:pt x="528" y="4420"/>
                </a:lnTo>
                <a:lnTo>
                  <a:pt x="504" y="4449"/>
                </a:lnTo>
                <a:lnTo>
                  <a:pt x="514" y="4474"/>
                </a:lnTo>
                <a:lnTo>
                  <a:pt x="485" y="4459"/>
                </a:lnTo>
                <a:lnTo>
                  <a:pt x="455" y="4461"/>
                </a:lnTo>
                <a:lnTo>
                  <a:pt x="366" y="4448"/>
                </a:lnTo>
                <a:lnTo>
                  <a:pt x="342" y="4449"/>
                </a:lnTo>
                <a:lnTo>
                  <a:pt x="323" y="4465"/>
                </a:lnTo>
                <a:lnTo>
                  <a:pt x="299" y="4461"/>
                </a:lnTo>
                <a:lnTo>
                  <a:pt x="276" y="4480"/>
                </a:lnTo>
                <a:lnTo>
                  <a:pt x="281" y="4488"/>
                </a:lnTo>
                <a:lnTo>
                  <a:pt x="303" y="4497"/>
                </a:lnTo>
                <a:lnTo>
                  <a:pt x="281" y="4506"/>
                </a:lnTo>
                <a:lnTo>
                  <a:pt x="282" y="4527"/>
                </a:lnTo>
                <a:lnTo>
                  <a:pt x="309" y="4524"/>
                </a:lnTo>
                <a:lnTo>
                  <a:pt x="330" y="4513"/>
                </a:lnTo>
                <a:lnTo>
                  <a:pt x="303" y="4551"/>
                </a:lnTo>
                <a:lnTo>
                  <a:pt x="305" y="4578"/>
                </a:lnTo>
                <a:lnTo>
                  <a:pt x="321" y="4637"/>
                </a:lnTo>
                <a:lnTo>
                  <a:pt x="308" y="4642"/>
                </a:lnTo>
                <a:lnTo>
                  <a:pt x="291" y="4589"/>
                </a:lnTo>
                <a:lnTo>
                  <a:pt x="274" y="4568"/>
                </a:lnTo>
                <a:lnTo>
                  <a:pt x="240" y="4589"/>
                </a:lnTo>
                <a:lnTo>
                  <a:pt x="219" y="4619"/>
                </a:lnTo>
                <a:lnTo>
                  <a:pt x="205" y="4655"/>
                </a:lnTo>
                <a:lnTo>
                  <a:pt x="226" y="4674"/>
                </a:lnTo>
                <a:lnTo>
                  <a:pt x="231" y="4699"/>
                </a:lnTo>
                <a:lnTo>
                  <a:pt x="197" y="4677"/>
                </a:lnTo>
                <a:lnTo>
                  <a:pt x="183" y="4648"/>
                </a:lnTo>
                <a:lnTo>
                  <a:pt x="154" y="4659"/>
                </a:lnTo>
                <a:lnTo>
                  <a:pt x="104" y="4657"/>
                </a:lnTo>
                <a:lnTo>
                  <a:pt x="102" y="4681"/>
                </a:lnTo>
                <a:lnTo>
                  <a:pt x="106" y="4699"/>
                </a:lnTo>
                <a:lnTo>
                  <a:pt x="47" y="4652"/>
                </a:lnTo>
                <a:lnTo>
                  <a:pt x="32" y="4666"/>
                </a:lnTo>
                <a:lnTo>
                  <a:pt x="57" y="4724"/>
                </a:lnTo>
                <a:lnTo>
                  <a:pt x="41" y="4741"/>
                </a:lnTo>
                <a:lnTo>
                  <a:pt x="47" y="4753"/>
                </a:lnTo>
                <a:lnTo>
                  <a:pt x="152" y="4753"/>
                </a:lnTo>
                <a:lnTo>
                  <a:pt x="246" y="4728"/>
                </a:lnTo>
                <a:lnTo>
                  <a:pt x="188" y="4760"/>
                </a:lnTo>
                <a:lnTo>
                  <a:pt x="199" y="4773"/>
                </a:lnTo>
                <a:lnTo>
                  <a:pt x="242" y="4770"/>
                </a:lnTo>
                <a:lnTo>
                  <a:pt x="276" y="4759"/>
                </a:lnTo>
                <a:lnTo>
                  <a:pt x="285" y="4768"/>
                </a:lnTo>
                <a:lnTo>
                  <a:pt x="248" y="4791"/>
                </a:lnTo>
                <a:lnTo>
                  <a:pt x="192" y="4797"/>
                </a:lnTo>
                <a:lnTo>
                  <a:pt x="133" y="4797"/>
                </a:lnTo>
                <a:lnTo>
                  <a:pt x="110" y="4781"/>
                </a:lnTo>
                <a:lnTo>
                  <a:pt x="88" y="4781"/>
                </a:lnTo>
                <a:lnTo>
                  <a:pt x="45" y="4815"/>
                </a:lnTo>
                <a:lnTo>
                  <a:pt x="43" y="4836"/>
                </a:lnTo>
                <a:lnTo>
                  <a:pt x="16" y="4832"/>
                </a:lnTo>
                <a:lnTo>
                  <a:pt x="7" y="4840"/>
                </a:lnTo>
                <a:lnTo>
                  <a:pt x="2" y="4867"/>
                </a:lnTo>
                <a:lnTo>
                  <a:pt x="59" y="4885"/>
                </a:lnTo>
                <a:lnTo>
                  <a:pt x="54" y="4909"/>
                </a:lnTo>
                <a:lnTo>
                  <a:pt x="57" y="4934"/>
                </a:lnTo>
                <a:lnTo>
                  <a:pt x="37" y="4950"/>
                </a:lnTo>
                <a:lnTo>
                  <a:pt x="12" y="4983"/>
                </a:lnTo>
                <a:lnTo>
                  <a:pt x="20" y="5008"/>
                </a:lnTo>
                <a:lnTo>
                  <a:pt x="12" y="5024"/>
                </a:lnTo>
                <a:lnTo>
                  <a:pt x="10" y="5051"/>
                </a:lnTo>
                <a:lnTo>
                  <a:pt x="25" y="5065"/>
                </a:lnTo>
                <a:lnTo>
                  <a:pt x="25" y="5091"/>
                </a:lnTo>
                <a:lnTo>
                  <a:pt x="84" y="5103"/>
                </a:lnTo>
                <a:lnTo>
                  <a:pt x="197" y="5059"/>
                </a:lnTo>
                <a:lnTo>
                  <a:pt x="222" y="5075"/>
                </a:lnTo>
                <a:lnTo>
                  <a:pt x="265" y="5075"/>
                </a:lnTo>
                <a:lnTo>
                  <a:pt x="278" y="5031"/>
                </a:lnTo>
                <a:lnTo>
                  <a:pt x="309" y="4974"/>
                </a:lnTo>
                <a:lnTo>
                  <a:pt x="316" y="5010"/>
                </a:lnTo>
                <a:lnTo>
                  <a:pt x="305" y="5061"/>
                </a:lnTo>
                <a:lnTo>
                  <a:pt x="325" y="5071"/>
                </a:lnTo>
                <a:lnTo>
                  <a:pt x="368" y="5071"/>
                </a:lnTo>
                <a:lnTo>
                  <a:pt x="393" y="5061"/>
                </a:lnTo>
                <a:lnTo>
                  <a:pt x="414" y="5074"/>
                </a:lnTo>
                <a:lnTo>
                  <a:pt x="455" y="5028"/>
                </a:lnTo>
                <a:lnTo>
                  <a:pt x="467" y="4942"/>
                </a:lnTo>
                <a:lnTo>
                  <a:pt x="514" y="4915"/>
                </a:lnTo>
                <a:lnTo>
                  <a:pt x="519" y="4933"/>
                </a:lnTo>
                <a:lnTo>
                  <a:pt x="488" y="4991"/>
                </a:lnTo>
                <a:lnTo>
                  <a:pt x="481" y="5032"/>
                </a:lnTo>
                <a:lnTo>
                  <a:pt x="475" y="5051"/>
                </a:lnTo>
                <a:lnTo>
                  <a:pt x="497" y="5047"/>
                </a:lnTo>
                <a:lnTo>
                  <a:pt x="522" y="5031"/>
                </a:lnTo>
                <a:lnTo>
                  <a:pt x="542" y="5042"/>
                </a:lnTo>
                <a:lnTo>
                  <a:pt x="488" y="5085"/>
                </a:lnTo>
                <a:lnTo>
                  <a:pt x="422" y="5105"/>
                </a:lnTo>
                <a:lnTo>
                  <a:pt x="415" y="5141"/>
                </a:lnTo>
                <a:lnTo>
                  <a:pt x="441" y="5168"/>
                </a:lnTo>
                <a:lnTo>
                  <a:pt x="389" y="5200"/>
                </a:lnTo>
                <a:lnTo>
                  <a:pt x="389" y="5160"/>
                </a:lnTo>
                <a:lnTo>
                  <a:pt x="377" y="5132"/>
                </a:lnTo>
                <a:lnTo>
                  <a:pt x="342" y="5105"/>
                </a:lnTo>
                <a:lnTo>
                  <a:pt x="303" y="5105"/>
                </a:lnTo>
                <a:lnTo>
                  <a:pt x="254" y="5118"/>
                </a:lnTo>
                <a:lnTo>
                  <a:pt x="213" y="5109"/>
                </a:lnTo>
                <a:lnTo>
                  <a:pt x="177" y="5117"/>
                </a:lnTo>
                <a:lnTo>
                  <a:pt x="139" y="5111"/>
                </a:lnTo>
                <a:lnTo>
                  <a:pt x="108" y="5141"/>
                </a:lnTo>
                <a:lnTo>
                  <a:pt x="39" y="5125"/>
                </a:lnTo>
                <a:lnTo>
                  <a:pt x="18" y="5171"/>
                </a:lnTo>
                <a:lnTo>
                  <a:pt x="14" y="5209"/>
                </a:lnTo>
                <a:lnTo>
                  <a:pt x="49" y="5214"/>
                </a:lnTo>
                <a:lnTo>
                  <a:pt x="63" y="5206"/>
                </a:lnTo>
                <a:lnTo>
                  <a:pt x="66" y="5261"/>
                </a:lnTo>
                <a:lnTo>
                  <a:pt x="34" y="5247"/>
                </a:lnTo>
                <a:lnTo>
                  <a:pt x="12" y="5226"/>
                </a:lnTo>
                <a:lnTo>
                  <a:pt x="7" y="5236"/>
                </a:lnTo>
                <a:lnTo>
                  <a:pt x="0" y="5236"/>
                </a:lnTo>
                <a:lnTo>
                  <a:pt x="0" y="5247"/>
                </a:lnTo>
                <a:lnTo>
                  <a:pt x="37" y="5316"/>
                </a:lnTo>
                <a:lnTo>
                  <a:pt x="61" y="5321"/>
                </a:lnTo>
                <a:lnTo>
                  <a:pt x="110" y="5287"/>
                </a:lnTo>
                <a:lnTo>
                  <a:pt x="143" y="5281"/>
                </a:lnTo>
                <a:lnTo>
                  <a:pt x="92" y="5331"/>
                </a:lnTo>
                <a:lnTo>
                  <a:pt x="77" y="5357"/>
                </a:lnTo>
                <a:lnTo>
                  <a:pt x="90" y="5374"/>
                </a:lnTo>
                <a:lnTo>
                  <a:pt x="49" y="5396"/>
                </a:lnTo>
                <a:lnTo>
                  <a:pt x="32" y="5418"/>
                </a:lnTo>
                <a:lnTo>
                  <a:pt x="39" y="5448"/>
                </a:lnTo>
                <a:lnTo>
                  <a:pt x="57" y="5467"/>
                </a:lnTo>
                <a:lnTo>
                  <a:pt x="66" y="5492"/>
                </a:lnTo>
                <a:lnTo>
                  <a:pt x="90" y="5474"/>
                </a:lnTo>
                <a:lnTo>
                  <a:pt x="113" y="5448"/>
                </a:lnTo>
                <a:lnTo>
                  <a:pt x="113" y="5482"/>
                </a:lnTo>
                <a:lnTo>
                  <a:pt x="145" y="5531"/>
                </a:lnTo>
                <a:lnTo>
                  <a:pt x="115" y="5535"/>
                </a:lnTo>
                <a:lnTo>
                  <a:pt x="84" y="5559"/>
                </a:lnTo>
                <a:lnTo>
                  <a:pt x="84" y="5578"/>
                </a:lnTo>
                <a:lnTo>
                  <a:pt x="102" y="5594"/>
                </a:lnTo>
                <a:lnTo>
                  <a:pt x="139" y="5569"/>
                </a:lnTo>
                <a:lnTo>
                  <a:pt x="164" y="5526"/>
                </a:lnTo>
                <a:lnTo>
                  <a:pt x="166" y="5482"/>
                </a:lnTo>
                <a:lnTo>
                  <a:pt x="197" y="5459"/>
                </a:lnTo>
                <a:lnTo>
                  <a:pt x="233" y="5411"/>
                </a:lnTo>
                <a:lnTo>
                  <a:pt x="271" y="5338"/>
                </a:lnTo>
                <a:lnTo>
                  <a:pt x="308" y="5307"/>
                </a:lnTo>
                <a:lnTo>
                  <a:pt x="325" y="5326"/>
                </a:lnTo>
                <a:lnTo>
                  <a:pt x="328" y="5341"/>
                </a:lnTo>
                <a:lnTo>
                  <a:pt x="373" y="5329"/>
                </a:lnTo>
                <a:lnTo>
                  <a:pt x="406" y="5335"/>
                </a:lnTo>
                <a:lnTo>
                  <a:pt x="348" y="5363"/>
                </a:lnTo>
                <a:lnTo>
                  <a:pt x="342" y="5402"/>
                </a:lnTo>
                <a:lnTo>
                  <a:pt x="332" y="5426"/>
                </a:lnTo>
                <a:lnTo>
                  <a:pt x="325" y="5385"/>
                </a:lnTo>
                <a:lnTo>
                  <a:pt x="308" y="5380"/>
                </a:lnTo>
                <a:lnTo>
                  <a:pt x="274" y="5433"/>
                </a:lnTo>
                <a:lnTo>
                  <a:pt x="238" y="5474"/>
                </a:lnTo>
                <a:lnTo>
                  <a:pt x="260" y="5492"/>
                </a:lnTo>
                <a:lnTo>
                  <a:pt x="262" y="5504"/>
                </a:lnTo>
                <a:lnTo>
                  <a:pt x="222" y="5526"/>
                </a:lnTo>
                <a:lnTo>
                  <a:pt x="147" y="5621"/>
                </a:lnTo>
                <a:lnTo>
                  <a:pt x="175" y="5639"/>
                </a:lnTo>
                <a:lnTo>
                  <a:pt x="246" y="5638"/>
                </a:lnTo>
                <a:lnTo>
                  <a:pt x="267" y="5619"/>
                </a:lnTo>
                <a:lnTo>
                  <a:pt x="274" y="5632"/>
                </a:lnTo>
                <a:lnTo>
                  <a:pt x="199" y="5665"/>
                </a:lnTo>
                <a:lnTo>
                  <a:pt x="179" y="5686"/>
                </a:lnTo>
                <a:lnTo>
                  <a:pt x="175" y="5702"/>
                </a:lnTo>
                <a:lnTo>
                  <a:pt x="137" y="5700"/>
                </a:lnTo>
                <a:lnTo>
                  <a:pt x="120" y="5711"/>
                </a:lnTo>
                <a:lnTo>
                  <a:pt x="100" y="5700"/>
                </a:lnTo>
                <a:lnTo>
                  <a:pt x="63" y="5744"/>
                </a:lnTo>
                <a:lnTo>
                  <a:pt x="47" y="5778"/>
                </a:lnTo>
                <a:lnTo>
                  <a:pt x="47" y="5809"/>
                </a:lnTo>
                <a:lnTo>
                  <a:pt x="61" y="5822"/>
                </a:lnTo>
                <a:lnTo>
                  <a:pt x="66" y="5837"/>
                </a:lnTo>
                <a:lnTo>
                  <a:pt x="100" y="5830"/>
                </a:lnTo>
                <a:lnTo>
                  <a:pt x="113" y="5796"/>
                </a:lnTo>
                <a:lnTo>
                  <a:pt x="123" y="5830"/>
                </a:lnTo>
                <a:lnTo>
                  <a:pt x="149" y="5828"/>
                </a:lnTo>
                <a:lnTo>
                  <a:pt x="156" y="5808"/>
                </a:lnTo>
                <a:lnTo>
                  <a:pt x="152" y="5785"/>
                </a:lnTo>
                <a:lnTo>
                  <a:pt x="179" y="5801"/>
                </a:lnTo>
                <a:lnTo>
                  <a:pt x="233" y="5772"/>
                </a:lnTo>
                <a:lnTo>
                  <a:pt x="254" y="5748"/>
                </a:lnTo>
                <a:lnTo>
                  <a:pt x="269" y="5760"/>
                </a:lnTo>
                <a:lnTo>
                  <a:pt x="218" y="5825"/>
                </a:lnTo>
                <a:lnTo>
                  <a:pt x="240" y="5824"/>
                </a:lnTo>
                <a:lnTo>
                  <a:pt x="240" y="5863"/>
                </a:lnTo>
                <a:lnTo>
                  <a:pt x="218" y="5895"/>
                </a:lnTo>
                <a:lnTo>
                  <a:pt x="209" y="5920"/>
                </a:lnTo>
                <a:lnTo>
                  <a:pt x="186" y="5942"/>
                </a:lnTo>
                <a:lnTo>
                  <a:pt x="191" y="5970"/>
                </a:lnTo>
                <a:lnTo>
                  <a:pt x="188" y="5985"/>
                </a:lnTo>
                <a:lnTo>
                  <a:pt x="168" y="5983"/>
                </a:lnTo>
                <a:lnTo>
                  <a:pt x="149" y="5991"/>
                </a:lnTo>
                <a:lnTo>
                  <a:pt x="135" y="5963"/>
                </a:lnTo>
                <a:lnTo>
                  <a:pt x="123" y="5963"/>
                </a:lnTo>
                <a:lnTo>
                  <a:pt x="94" y="6082"/>
                </a:lnTo>
                <a:lnTo>
                  <a:pt x="143" y="6146"/>
                </a:lnTo>
                <a:lnTo>
                  <a:pt x="222" y="6215"/>
                </a:lnTo>
                <a:lnTo>
                  <a:pt x="274" y="6249"/>
                </a:lnTo>
                <a:lnTo>
                  <a:pt x="319" y="6255"/>
                </a:lnTo>
                <a:lnTo>
                  <a:pt x="346" y="6208"/>
                </a:lnTo>
                <a:lnTo>
                  <a:pt x="346" y="6274"/>
                </a:lnTo>
                <a:lnTo>
                  <a:pt x="336" y="6322"/>
                </a:lnTo>
                <a:lnTo>
                  <a:pt x="359" y="6304"/>
                </a:lnTo>
                <a:lnTo>
                  <a:pt x="395" y="6324"/>
                </a:lnTo>
                <a:lnTo>
                  <a:pt x="409" y="6290"/>
                </a:lnTo>
                <a:lnTo>
                  <a:pt x="465" y="6293"/>
                </a:lnTo>
                <a:lnTo>
                  <a:pt x="438" y="6326"/>
                </a:lnTo>
                <a:lnTo>
                  <a:pt x="499" y="6349"/>
                </a:lnTo>
                <a:lnTo>
                  <a:pt x="545" y="6331"/>
                </a:lnTo>
                <a:lnTo>
                  <a:pt x="589" y="6293"/>
                </a:lnTo>
                <a:lnTo>
                  <a:pt x="607" y="6242"/>
                </a:lnTo>
                <a:lnTo>
                  <a:pt x="635" y="6283"/>
                </a:lnTo>
                <a:lnTo>
                  <a:pt x="708" y="6233"/>
                </a:lnTo>
                <a:lnTo>
                  <a:pt x="783" y="6132"/>
                </a:lnTo>
                <a:lnTo>
                  <a:pt x="828" y="6109"/>
                </a:lnTo>
                <a:lnTo>
                  <a:pt x="840" y="6070"/>
                </a:lnTo>
                <a:lnTo>
                  <a:pt x="865" y="6048"/>
                </a:lnTo>
                <a:lnTo>
                  <a:pt x="873" y="6026"/>
                </a:lnTo>
                <a:lnTo>
                  <a:pt x="934" y="5961"/>
                </a:lnTo>
                <a:lnTo>
                  <a:pt x="926" y="5929"/>
                </a:lnTo>
                <a:lnTo>
                  <a:pt x="973" y="5957"/>
                </a:lnTo>
                <a:lnTo>
                  <a:pt x="1024" y="5957"/>
                </a:lnTo>
                <a:lnTo>
                  <a:pt x="1051" y="5942"/>
                </a:lnTo>
                <a:lnTo>
                  <a:pt x="1065" y="5899"/>
                </a:lnTo>
                <a:lnTo>
                  <a:pt x="1067" y="5871"/>
                </a:lnTo>
                <a:lnTo>
                  <a:pt x="1096" y="5845"/>
                </a:lnTo>
                <a:lnTo>
                  <a:pt x="1094" y="5805"/>
                </a:lnTo>
                <a:lnTo>
                  <a:pt x="1069" y="5778"/>
                </a:lnTo>
                <a:lnTo>
                  <a:pt x="1054" y="5748"/>
                </a:lnTo>
                <a:lnTo>
                  <a:pt x="1065" y="5739"/>
                </a:lnTo>
                <a:lnTo>
                  <a:pt x="1069" y="5722"/>
                </a:lnTo>
                <a:lnTo>
                  <a:pt x="1061" y="5676"/>
                </a:lnTo>
                <a:lnTo>
                  <a:pt x="1077" y="5691"/>
                </a:lnTo>
                <a:lnTo>
                  <a:pt x="1091" y="5719"/>
                </a:lnTo>
                <a:lnTo>
                  <a:pt x="1091" y="5749"/>
                </a:lnTo>
                <a:lnTo>
                  <a:pt x="1115" y="5742"/>
                </a:lnTo>
                <a:lnTo>
                  <a:pt x="1121" y="5718"/>
                </a:lnTo>
                <a:lnTo>
                  <a:pt x="1103" y="5686"/>
                </a:lnTo>
                <a:lnTo>
                  <a:pt x="1099" y="5628"/>
                </a:lnTo>
                <a:lnTo>
                  <a:pt x="1106" y="5617"/>
                </a:lnTo>
                <a:lnTo>
                  <a:pt x="1115" y="5619"/>
                </a:lnTo>
                <a:lnTo>
                  <a:pt x="1137" y="5605"/>
                </a:lnTo>
                <a:lnTo>
                  <a:pt x="1157" y="5617"/>
                </a:lnTo>
                <a:lnTo>
                  <a:pt x="1157" y="5644"/>
                </a:lnTo>
                <a:lnTo>
                  <a:pt x="1130" y="5657"/>
                </a:lnTo>
                <a:lnTo>
                  <a:pt x="1128" y="5680"/>
                </a:lnTo>
                <a:lnTo>
                  <a:pt x="1137" y="5722"/>
                </a:lnTo>
                <a:lnTo>
                  <a:pt x="1146" y="5830"/>
                </a:lnTo>
                <a:lnTo>
                  <a:pt x="1157" y="5873"/>
                </a:lnTo>
                <a:lnTo>
                  <a:pt x="1184" y="5866"/>
                </a:lnTo>
                <a:lnTo>
                  <a:pt x="1220" y="5897"/>
                </a:lnTo>
                <a:lnTo>
                  <a:pt x="1244" y="5895"/>
                </a:lnTo>
                <a:lnTo>
                  <a:pt x="1258" y="5922"/>
                </a:lnTo>
                <a:lnTo>
                  <a:pt x="1267" y="5938"/>
                </a:lnTo>
                <a:lnTo>
                  <a:pt x="1267" y="6022"/>
                </a:lnTo>
                <a:lnTo>
                  <a:pt x="1279" y="5972"/>
                </a:lnTo>
                <a:lnTo>
                  <a:pt x="1294" y="6004"/>
                </a:lnTo>
                <a:lnTo>
                  <a:pt x="1325" y="5983"/>
                </a:lnTo>
                <a:lnTo>
                  <a:pt x="1353" y="5842"/>
                </a:lnTo>
                <a:lnTo>
                  <a:pt x="1338" y="5796"/>
                </a:lnTo>
                <a:lnTo>
                  <a:pt x="1333" y="5736"/>
                </a:lnTo>
                <a:lnTo>
                  <a:pt x="1380" y="5655"/>
                </a:lnTo>
                <a:lnTo>
                  <a:pt x="1380" y="5605"/>
                </a:lnTo>
                <a:lnTo>
                  <a:pt x="1482" y="5564"/>
                </a:lnTo>
                <a:lnTo>
                  <a:pt x="1505" y="5525"/>
                </a:lnTo>
                <a:lnTo>
                  <a:pt x="1511" y="5467"/>
                </a:lnTo>
                <a:lnTo>
                  <a:pt x="1493" y="5437"/>
                </a:lnTo>
                <a:lnTo>
                  <a:pt x="1523" y="5326"/>
                </a:lnTo>
                <a:lnTo>
                  <a:pt x="1491" y="5202"/>
                </a:lnTo>
                <a:lnTo>
                  <a:pt x="1452" y="5154"/>
                </a:lnTo>
                <a:lnTo>
                  <a:pt x="1464" y="5130"/>
                </a:lnTo>
                <a:lnTo>
                  <a:pt x="1518" y="5108"/>
                </a:lnTo>
                <a:lnTo>
                  <a:pt x="1556" y="5065"/>
                </a:lnTo>
                <a:lnTo>
                  <a:pt x="1579" y="4997"/>
                </a:lnTo>
                <a:lnTo>
                  <a:pt x="1568" y="4919"/>
                </a:lnTo>
                <a:lnTo>
                  <a:pt x="1491" y="4861"/>
                </a:lnTo>
                <a:lnTo>
                  <a:pt x="1457" y="4805"/>
                </a:lnTo>
                <a:lnTo>
                  <a:pt x="1452" y="4727"/>
                </a:lnTo>
                <a:lnTo>
                  <a:pt x="1457" y="4569"/>
                </a:lnTo>
                <a:lnTo>
                  <a:pt x="1442" y="4513"/>
                </a:lnTo>
                <a:lnTo>
                  <a:pt x="1429" y="4502"/>
                </a:lnTo>
                <a:lnTo>
                  <a:pt x="1429" y="4457"/>
                </a:lnTo>
                <a:lnTo>
                  <a:pt x="1442" y="4423"/>
                </a:lnTo>
                <a:lnTo>
                  <a:pt x="1442" y="4350"/>
                </a:lnTo>
                <a:lnTo>
                  <a:pt x="1452" y="4315"/>
                </a:lnTo>
                <a:lnTo>
                  <a:pt x="1459" y="4268"/>
                </a:lnTo>
                <a:lnTo>
                  <a:pt x="1483" y="4232"/>
                </a:lnTo>
                <a:lnTo>
                  <a:pt x="1464" y="4213"/>
                </a:lnTo>
                <a:lnTo>
                  <a:pt x="1440" y="4160"/>
                </a:lnTo>
                <a:lnTo>
                  <a:pt x="1428" y="4094"/>
                </a:lnTo>
                <a:lnTo>
                  <a:pt x="1444" y="4022"/>
                </a:lnTo>
                <a:lnTo>
                  <a:pt x="1467" y="3963"/>
                </a:lnTo>
                <a:lnTo>
                  <a:pt x="1559" y="3848"/>
                </a:lnTo>
                <a:lnTo>
                  <a:pt x="1622" y="3807"/>
                </a:lnTo>
                <a:lnTo>
                  <a:pt x="1701" y="3784"/>
                </a:lnTo>
                <a:lnTo>
                  <a:pt x="1767" y="3801"/>
                </a:lnTo>
                <a:lnTo>
                  <a:pt x="1820" y="3803"/>
                </a:lnTo>
                <a:lnTo>
                  <a:pt x="1857" y="3757"/>
                </a:lnTo>
                <a:lnTo>
                  <a:pt x="1866" y="3713"/>
                </a:lnTo>
                <a:lnTo>
                  <a:pt x="1867" y="3639"/>
                </a:lnTo>
                <a:lnTo>
                  <a:pt x="1843" y="3597"/>
                </a:lnTo>
                <a:lnTo>
                  <a:pt x="1790" y="3538"/>
                </a:lnTo>
                <a:lnTo>
                  <a:pt x="1784" y="3502"/>
                </a:lnTo>
                <a:lnTo>
                  <a:pt x="1859" y="3383"/>
                </a:lnTo>
                <a:lnTo>
                  <a:pt x="1920" y="3246"/>
                </a:lnTo>
                <a:lnTo>
                  <a:pt x="1954" y="3055"/>
                </a:lnTo>
                <a:lnTo>
                  <a:pt x="1958" y="2949"/>
                </a:lnTo>
                <a:lnTo>
                  <a:pt x="1958" y="2868"/>
                </a:lnTo>
                <a:lnTo>
                  <a:pt x="1954" y="2815"/>
                </a:lnTo>
                <a:lnTo>
                  <a:pt x="1979" y="2797"/>
                </a:lnTo>
                <a:lnTo>
                  <a:pt x="2022" y="2797"/>
                </a:lnTo>
                <a:lnTo>
                  <a:pt x="2087" y="2747"/>
                </a:lnTo>
                <a:lnTo>
                  <a:pt x="2105" y="2700"/>
                </a:lnTo>
                <a:lnTo>
                  <a:pt x="2114" y="2625"/>
                </a:lnTo>
                <a:lnTo>
                  <a:pt x="2136" y="2565"/>
                </a:lnTo>
                <a:lnTo>
                  <a:pt x="2225" y="2452"/>
                </a:lnTo>
                <a:lnTo>
                  <a:pt x="2249" y="2400"/>
                </a:lnTo>
                <a:lnTo>
                  <a:pt x="2298" y="2349"/>
                </a:lnTo>
                <a:lnTo>
                  <a:pt x="2321" y="2304"/>
                </a:lnTo>
                <a:lnTo>
                  <a:pt x="2331" y="2272"/>
                </a:lnTo>
                <a:lnTo>
                  <a:pt x="2324" y="2223"/>
                </a:lnTo>
                <a:lnTo>
                  <a:pt x="2276" y="2139"/>
                </a:lnTo>
                <a:lnTo>
                  <a:pt x="2288" y="2089"/>
                </a:lnTo>
                <a:lnTo>
                  <a:pt x="2339" y="2024"/>
                </a:lnTo>
                <a:lnTo>
                  <a:pt x="2362" y="1985"/>
                </a:lnTo>
                <a:lnTo>
                  <a:pt x="2369" y="1937"/>
                </a:lnTo>
                <a:lnTo>
                  <a:pt x="2384" y="1874"/>
                </a:lnTo>
                <a:lnTo>
                  <a:pt x="2416" y="1832"/>
                </a:lnTo>
                <a:lnTo>
                  <a:pt x="2486" y="1760"/>
                </a:lnTo>
                <a:lnTo>
                  <a:pt x="2532" y="1750"/>
                </a:lnTo>
                <a:lnTo>
                  <a:pt x="2577" y="1774"/>
                </a:lnTo>
                <a:lnTo>
                  <a:pt x="2613" y="1820"/>
                </a:lnTo>
                <a:lnTo>
                  <a:pt x="2628" y="1827"/>
                </a:lnTo>
                <a:lnTo>
                  <a:pt x="2663" y="1766"/>
                </a:lnTo>
                <a:lnTo>
                  <a:pt x="2683" y="1687"/>
                </a:lnTo>
                <a:lnTo>
                  <a:pt x="2690" y="1651"/>
                </a:lnTo>
                <a:lnTo>
                  <a:pt x="2683" y="1563"/>
                </a:lnTo>
                <a:lnTo>
                  <a:pt x="2700" y="1527"/>
                </a:lnTo>
                <a:lnTo>
                  <a:pt x="2720" y="1510"/>
                </a:lnTo>
                <a:lnTo>
                  <a:pt x="2755" y="1505"/>
                </a:lnTo>
                <a:lnTo>
                  <a:pt x="2870" y="1519"/>
                </a:lnTo>
                <a:lnTo>
                  <a:pt x="3032" y="1576"/>
                </a:lnTo>
                <a:lnTo>
                  <a:pt x="3064" y="1568"/>
                </a:lnTo>
                <a:lnTo>
                  <a:pt x="3089" y="1537"/>
                </a:lnTo>
                <a:lnTo>
                  <a:pt x="3052" y="1502"/>
                </a:lnTo>
                <a:lnTo>
                  <a:pt x="3047" y="1463"/>
                </a:lnTo>
                <a:lnTo>
                  <a:pt x="3070" y="1423"/>
                </a:lnTo>
                <a:lnTo>
                  <a:pt x="3084" y="1366"/>
                </a:lnTo>
                <a:lnTo>
                  <a:pt x="3100" y="1347"/>
                </a:lnTo>
                <a:lnTo>
                  <a:pt x="3107" y="1312"/>
                </a:lnTo>
                <a:lnTo>
                  <a:pt x="3102" y="1273"/>
                </a:lnTo>
                <a:lnTo>
                  <a:pt x="3084" y="1252"/>
                </a:lnTo>
                <a:lnTo>
                  <a:pt x="3079" y="1217"/>
                </a:lnTo>
                <a:lnTo>
                  <a:pt x="3100" y="1205"/>
                </a:lnTo>
                <a:lnTo>
                  <a:pt x="3185" y="1207"/>
                </a:lnTo>
                <a:lnTo>
                  <a:pt x="3197" y="1178"/>
                </a:lnTo>
                <a:lnTo>
                  <a:pt x="3228" y="1168"/>
                </a:lnTo>
                <a:lnTo>
                  <a:pt x="3259" y="1182"/>
                </a:lnTo>
                <a:lnTo>
                  <a:pt x="3294" y="1170"/>
                </a:lnTo>
                <a:lnTo>
                  <a:pt x="3283" y="1126"/>
                </a:lnTo>
                <a:lnTo>
                  <a:pt x="3278" y="1080"/>
                </a:lnTo>
                <a:lnTo>
                  <a:pt x="3326" y="1054"/>
                </a:lnTo>
                <a:lnTo>
                  <a:pt x="3378" y="1076"/>
                </a:lnTo>
                <a:lnTo>
                  <a:pt x="3422" y="1119"/>
                </a:lnTo>
                <a:lnTo>
                  <a:pt x="3533" y="1284"/>
                </a:lnTo>
                <a:lnTo>
                  <a:pt x="3552" y="1354"/>
                </a:lnTo>
                <a:lnTo>
                  <a:pt x="3572" y="1384"/>
                </a:lnTo>
                <a:lnTo>
                  <a:pt x="3666" y="1399"/>
                </a:lnTo>
                <a:lnTo>
                  <a:pt x="3723" y="1428"/>
                </a:lnTo>
                <a:lnTo>
                  <a:pt x="3767" y="1423"/>
                </a:lnTo>
                <a:lnTo>
                  <a:pt x="3822" y="1392"/>
                </a:lnTo>
                <a:lnTo>
                  <a:pt x="3890" y="1317"/>
                </a:lnTo>
                <a:lnTo>
                  <a:pt x="3923" y="1342"/>
                </a:lnTo>
                <a:lnTo>
                  <a:pt x="3957" y="1392"/>
                </a:lnTo>
                <a:lnTo>
                  <a:pt x="3968" y="1423"/>
                </a:lnTo>
                <a:lnTo>
                  <a:pt x="4009" y="1435"/>
                </a:lnTo>
                <a:lnTo>
                  <a:pt x="4066" y="1409"/>
                </a:lnTo>
                <a:lnTo>
                  <a:pt x="4113" y="1372"/>
                </a:lnTo>
                <a:lnTo>
                  <a:pt x="4144" y="1319"/>
                </a:lnTo>
                <a:lnTo>
                  <a:pt x="4240" y="1249"/>
                </a:lnTo>
                <a:lnTo>
                  <a:pt x="4248" y="1202"/>
                </a:lnTo>
                <a:lnTo>
                  <a:pt x="4240" y="1114"/>
                </a:lnTo>
                <a:lnTo>
                  <a:pt x="4240" y="1065"/>
                </a:lnTo>
                <a:lnTo>
                  <a:pt x="4254" y="910"/>
                </a:lnTo>
                <a:lnTo>
                  <a:pt x="4302" y="791"/>
                </a:lnTo>
                <a:lnTo>
                  <a:pt x="4343" y="743"/>
                </a:lnTo>
                <a:lnTo>
                  <a:pt x="4390" y="715"/>
                </a:lnTo>
                <a:lnTo>
                  <a:pt x="4482" y="708"/>
                </a:lnTo>
                <a:lnTo>
                  <a:pt x="4625" y="641"/>
                </a:lnTo>
                <a:lnTo>
                  <a:pt x="4713" y="624"/>
                </a:lnTo>
                <a:lnTo>
                  <a:pt x="4733" y="641"/>
                </a:lnTo>
                <a:lnTo>
                  <a:pt x="4769" y="719"/>
                </a:lnTo>
                <a:lnTo>
                  <a:pt x="4809" y="751"/>
                </a:lnTo>
                <a:lnTo>
                  <a:pt x="4876" y="776"/>
                </a:lnTo>
                <a:lnTo>
                  <a:pt x="4943" y="841"/>
                </a:lnTo>
                <a:lnTo>
                  <a:pt x="4970" y="943"/>
                </a:lnTo>
                <a:lnTo>
                  <a:pt x="4975" y="1004"/>
                </a:lnTo>
                <a:lnTo>
                  <a:pt x="4900" y="1094"/>
                </a:lnTo>
                <a:lnTo>
                  <a:pt x="4887" y="1140"/>
                </a:lnTo>
                <a:lnTo>
                  <a:pt x="4890" y="1182"/>
                </a:lnTo>
                <a:lnTo>
                  <a:pt x="4925" y="1209"/>
                </a:lnTo>
                <a:lnTo>
                  <a:pt x="4937" y="1205"/>
                </a:lnTo>
                <a:lnTo>
                  <a:pt x="4968" y="1173"/>
                </a:lnTo>
                <a:lnTo>
                  <a:pt x="4973" y="1160"/>
                </a:lnTo>
                <a:lnTo>
                  <a:pt x="4978" y="1118"/>
                </a:lnTo>
                <a:lnTo>
                  <a:pt x="4985" y="1099"/>
                </a:lnTo>
                <a:lnTo>
                  <a:pt x="5105" y="1028"/>
                </a:lnTo>
                <a:lnTo>
                  <a:pt x="5129" y="1002"/>
                </a:lnTo>
                <a:lnTo>
                  <a:pt x="5154" y="888"/>
                </a:lnTo>
                <a:lnTo>
                  <a:pt x="5235" y="941"/>
                </a:lnTo>
                <a:lnTo>
                  <a:pt x="5279" y="929"/>
                </a:lnTo>
                <a:lnTo>
                  <a:pt x="5289" y="910"/>
                </a:lnTo>
                <a:lnTo>
                  <a:pt x="5303" y="862"/>
                </a:lnTo>
                <a:lnTo>
                  <a:pt x="5305" y="820"/>
                </a:lnTo>
                <a:lnTo>
                  <a:pt x="5296" y="805"/>
                </a:lnTo>
                <a:close/>
              </a:path>
            </a:pathLst>
          </a:custGeom>
          <a:solidFill>
            <a:schemeClr val="accent6"/>
          </a:solidFill>
          <a:ln w="6350" cap="flat" cmpd="sng">
            <a:solidFill>
              <a:schemeClr val="bg1"/>
            </a:solidFill>
            <a:prstDash val="solid"/>
            <a:round/>
            <a:headEnd type="none" w="med" len="med"/>
            <a:tailEnd type="none" w="med" len="med"/>
          </a:ln>
          <a:effectLst/>
        </p:spPr>
        <p:txBody>
          <a:bodyPr/>
          <a:lstStyle/>
          <a:p>
            <a:endParaRPr lang="it-IT" dirty="0"/>
          </a:p>
        </p:txBody>
      </p:sp>
      <p:sp>
        <p:nvSpPr>
          <p:cNvPr id="52" name="Freeform 173"/>
          <p:cNvSpPr>
            <a:spLocks noChangeAspect="1"/>
          </p:cNvSpPr>
          <p:nvPr/>
        </p:nvSpPr>
        <p:spPr bwMode="gray">
          <a:xfrm>
            <a:off x="4903279" y="5168847"/>
            <a:ext cx="278003" cy="163378"/>
          </a:xfrm>
          <a:custGeom>
            <a:avLst/>
            <a:gdLst/>
            <a:ahLst/>
            <a:cxnLst>
              <a:cxn ang="0">
                <a:pos x="1384" y="531"/>
              </a:cxn>
              <a:cxn ang="0">
                <a:pos x="1321" y="555"/>
              </a:cxn>
              <a:cxn ang="0">
                <a:pos x="1271" y="595"/>
              </a:cxn>
              <a:cxn ang="0">
                <a:pos x="1259" y="657"/>
              </a:cxn>
              <a:cxn ang="0">
                <a:pos x="1207" y="696"/>
              </a:cxn>
              <a:cxn ang="0">
                <a:pos x="1159" y="759"/>
              </a:cxn>
              <a:cxn ang="0">
                <a:pos x="1082" y="750"/>
              </a:cxn>
              <a:cxn ang="0">
                <a:pos x="1031" y="784"/>
              </a:cxn>
              <a:cxn ang="0">
                <a:pos x="1009" y="776"/>
              </a:cxn>
              <a:cxn ang="0">
                <a:pos x="848" y="747"/>
              </a:cxn>
              <a:cxn ang="0">
                <a:pos x="764" y="685"/>
              </a:cxn>
              <a:cxn ang="0">
                <a:pos x="615" y="715"/>
              </a:cxn>
              <a:cxn ang="0">
                <a:pos x="568" y="780"/>
              </a:cxn>
              <a:cxn ang="0">
                <a:pos x="493" y="798"/>
              </a:cxn>
              <a:cxn ang="0">
                <a:pos x="423" y="773"/>
              </a:cxn>
              <a:cxn ang="0">
                <a:pos x="358" y="731"/>
              </a:cxn>
              <a:cxn ang="0">
                <a:pos x="227" y="609"/>
              </a:cxn>
              <a:cxn ang="0">
                <a:pos x="85" y="475"/>
              </a:cxn>
              <a:cxn ang="0">
                <a:pos x="76" y="363"/>
              </a:cxn>
              <a:cxn ang="0">
                <a:pos x="0" y="305"/>
              </a:cxn>
              <a:cxn ang="0">
                <a:pos x="4" y="255"/>
              </a:cxn>
              <a:cxn ang="0">
                <a:pos x="71" y="307"/>
              </a:cxn>
              <a:cxn ang="0">
                <a:pos x="147" y="230"/>
              </a:cxn>
              <a:cxn ang="0">
                <a:pos x="276" y="179"/>
              </a:cxn>
              <a:cxn ang="0">
                <a:pos x="444" y="84"/>
              </a:cxn>
              <a:cxn ang="0">
                <a:pos x="493" y="9"/>
              </a:cxn>
              <a:cxn ang="0">
                <a:pos x="545" y="89"/>
              </a:cxn>
              <a:cxn ang="0">
                <a:pos x="594" y="104"/>
              </a:cxn>
              <a:cxn ang="0">
                <a:pos x="688" y="67"/>
              </a:cxn>
              <a:cxn ang="0">
                <a:pos x="735" y="100"/>
              </a:cxn>
              <a:cxn ang="0">
                <a:pos x="849" y="160"/>
              </a:cxn>
              <a:cxn ang="0">
                <a:pos x="897" y="174"/>
              </a:cxn>
              <a:cxn ang="0">
                <a:pos x="878" y="225"/>
              </a:cxn>
              <a:cxn ang="0">
                <a:pos x="978" y="305"/>
              </a:cxn>
              <a:cxn ang="0">
                <a:pos x="1009" y="253"/>
              </a:cxn>
              <a:cxn ang="0">
                <a:pos x="1104" y="264"/>
              </a:cxn>
              <a:cxn ang="0">
                <a:pos x="1181" y="332"/>
              </a:cxn>
              <a:cxn ang="0">
                <a:pos x="1233" y="352"/>
              </a:cxn>
              <a:cxn ang="0">
                <a:pos x="1339" y="475"/>
              </a:cxn>
            </a:cxnLst>
            <a:rect l="0" t="0" r="r" b="b"/>
            <a:pathLst>
              <a:path w="1410" h="827">
                <a:moveTo>
                  <a:pt x="1410" y="508"/>
                </a:moveTo>
                <a:lnTo>
                  <a:pt x="1384" y="531"/>
                </a:lnTo>
                <a:lnTo>
                  <a:pt x="1342" y="528"/>
                </a:lnTo>
                <a:lnTo>
                  <a:pt x="1321" y="555"/>
                </a:lnTo>
                <a:lnTo>
                  <a:pt x="1302" y="585"/>
                </a:lnTo>
                <a:lnTo>
                  <a:pt x="1271" y="595"/>
                </a:lnTo>
                <a:lnTo>
                  <a:pt x="1262" y="611"/>
                </a:lnTo>
                <a:lnTo>
                  <a:pt x="1259" y="657"/>
                </a:lnTo>
                <a:lnTo>
                  <a:pt x="1239" y="690"/>
                </a:lnTo>
                <a:lnTo>
                  <a:pt x="1207" y="696"/>
                </a:lnTo>
                <a:lnTo>
                  <a:pt x="1207" y="722"/>
                </a:lnTo>
                <a:lnTo>
                  <a:pt x="1159" y="759"/>
                </a:lnTo>
                <a:lnTo>
                  <a:pt x="1103" y="765"/>
                </a:lnTo>
                <a:lnTo>
                  <a:pt x="1082" y="750"/>
                </a:lnTo>
                <a:lnTo>
                  <a:pt x="1055" y="747"/>
                </a:lnTo>
                <a:lnTo>
                  <a:pt x="1031" y="784"/>
                </a:lnTo>
                <a:lnTo>
                  <a:pt x="1009" y="827"/>
                </a:lnTo>
                <a:lnTo>
                  <a:pt x="1009" y="776"/>
                </a:lnTo>
                <a:lnTo>
                  <a:pt x="980" y="737"/>
                </a:lnTo>
                <a:lnTo>
                  <a:pt x="848" y="747"/>
                </a:lnTo>
                <a:lnTo>
                  <a:pt x="795" y="700"/>
                </a:lnTo>
                <a:lnTo>
                  <a:pt x="764" y="685"/>
                </a:lnTo>
                <a:lnTo>
                  <a:pt x="637" y="677"/>
                </a:lnTo>
                <a:lnTo>
                  <a:pt x="615" y="715"/>
                </a:lnTo>
                <a:lnTo>
                  <a:pt x="604" y="747"/>
                </a:lnTo>
                <a:lnTo>
                  <a:pt x="568" y="780"/>
                </a:lnTo>
                <a:lnTo>
                  <a:pt x="536" y="794"/>
                </a:lnTo>
                <a:lnTo>
                  <a:pt x="493" y="798"/>
                </a:lnTo>
                <a:lnTo>
                  <a:pt x="450" y="794"/>
                </a:lnTo>
                <a:lnTo>
                  <a:pt x="423" y="773"/>
                </a:lnTo>
                <a:lnTo>
                  <a:pt x="376" y="753"/>
                </a:lnTo>
                <a:lnTo>
                  <a:pt x="358" y="731"/>
                </a:lnTo>
                <a:lnTo>
                  <a:pt x="264" y="655"/>
                </a:lnTo>
                <a:lnTo>
                  <a:pt x="227" y="609"/>
                </a:lnTo>
                <a:lnTo>
                  <a:pt x="121" y="526"/>
                </a:lnTo>
                <a:lnTo>
                  <a:pt x="85" y="475"/>
                </a:lnTo>
                <a:lnTo>
                  <a:pt x="85" y="408"/>
                </a:lnTo>
                <a:lnTo>
                  <a:pt x="76" y="363"/>
                </a:lnTo>
                <a:lnTo>
                  <a:pt x="31" y="342"/>
                </a:lnTo>
                <a:lnTo>
                  <a:pt x="0" y="305"/>
                </a:lnTo>
                <a:lnTo>
                  <a:pt x="0" y="271"/>
                </a:lnTo>
                <a:lnTo>
                  <a:pt x="4" y="255"/>
                </a:lnTo>
                <a:lnTo>
                  <a:pt x="63" y="309"/>
                </a:lnTo>
                <a:lnTo>
                  <a:pt x="71" y="307"/>
                </a:lnTo>
                <a:lnTo>
                  <a:pt x="90" y="257"/>
                </a:lnTo>
                <a:lnTo>
                  <a:pt x="147" y="230"/>
                </a:lnTo>
                <a:lnTo>
                  <a:pt x="213" y="210"/>
                </a:lnTo>
                <a:lnTo>
                  <a:pt x="276" y="179"/>
                </a:lnTo>
                <a:lnTo>
                  <a:pt x="301" y="136"/>
                </a:lnTo>
                <a:lnTo>
                  <a:pt x="444" y="84"/>
                </a:lnTo>
                <a:lnTo>
                  <a:pt x="456" y="0"/>
                </a:lnTo>
                <a:lnTo>
                  <a:pt x="493" y="9"/>
                </a:lnTo>
                <a:lnTo>
                  <a:pt x="518" y="54"/>
                </a:lnTo>
                <a:lnTo>
                  <a:pt x="545" y="89"/>
                </a:lnTo>
                <a:lnTo>
                  <a:pt x="570" y="89"/>
                </a:lnTo>
                <a:lnTo>
                  <a:pt x="594" y="104"/>
                </a:lnTo>
                <a:lnTo>
                  <a:pt x="649" y="46"/>
                </a:lnTo>
                <a:lnTo>
                  <a:pt x="688" y="67"/>
                </a:lnTo>
                <a:lnTo>
                  <a:pt x="708" y="102"/>
                </a:lnTo>
                <a:lnTo>
                  <a:pt x="735" y="100"/>
                </a:lnTo>
                <a:lnTo>
                  <a:pt x="815" y="115"/>
                </a:lnTo>
                <a:lnTo>
                  <a:pt x="849" y="160"/>
                </a:lnTo>
                <a:lnTo>
                  <a:pt x="892" y="167"/>
                </a:lnTo>
                <a:lnTo>
                  <a:pt x="897" y="174"/>
                </a:lnTo>
                <a:lnTo>
                  <a:pt x="897" y="185"/>
                </a:lnTo>
                <a:lnTo>
                  <a:pt x="878" y="225"/>
                </a:lnTo>
                <a:lnTo>
                  <a:pt x="951" y="293"/>
                </a:lnTo>
                <a:lnTo>
                  <a:pt x="978" y="305"/>
                </a:lnTo>
                <a:lnTo>
                  <a:pt x="1021" y="275"/>
                </a:lnTo>
                <a:lnTo>
                  <a:pt x="1009" y="253"/>
                </a:lnTo>
                <a:lnTo>
                  <a:pt x="1014" y="230"/>
                </a:lnTo>
                <a:lnTo>
                  <a:pt x="1104" y="264"/>
                </a:lnTo>
                <a:lnTo>
                  <a:pt x="1180" y="273"/>
                </a:lnTo>
                <a:lnTo>
                  <a:pt x="1181" y="332"/>
                </a:lnTo>
                <a:lnTo>
                  <a:pt x="1215" y="358"/>
                </a:lnTo>
                <a:lnTo>
                  <a:pt x="1233" y="352"/>
                </a:lnTo>
                <a:lnTo>
                  <a:pt x="1267" y="369"/>
                </a:lnTo>
                <a:lnTo>
                  <a:pt x="1339" y="475"/>
                </a:lnTo>
                <a:lnTo>
                  <a:pt x="1410" y="508"/>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53" name="Freeform 174"/>
          <p:cNvSpPr>
            <a:spLocks noChangeAspect="1"/>
          </p:cNvSpPr>
          <p:nvPr/>
        </p:nvSpPr>
        <p:spPr bwMode="gray">
          <a:xfrm>
            <a:off x="5727824" y="6030721"/>
            <a:ext cx="92274" cy="55643"/>
          </a:xfrm>
          <a:custGeom>
            <a:avLst/>
            <a:gdLst/>
            <a:ahLst/>
            <a:cxnLst>
              <a:cxn ang="0">
                <a:pos x="346" y="61"/>
              </a:cxn>
              <a:cxn ang="0">
                <a:pos x="395" y="40"/>
              </a:cxn>
              <a:cxn ang="0">
                <a:pos x="420" y="21"/>
              </a:cxn>
              <a:cxn ang="0">
                <a:pos x="456" y="3"/>
              </a:cxn>
              <a:cxn ang="0">
                <a:pos x="472" y="0"/>
              </a:cxn>
              <a:cxn ang="0">
                <a:pos x="461" y="32"/>
              </a:cxn>
              <a:cxn ang="0">
                <a:pos x="429" y="66"/>
              </a:cxn>
              <a:cxn ang="0">
                <a:pos x="402" y="78"/>
              </a:cxn>
              <a:cxn ang="0">
                <a:pos x="362" y="141"/>
              </a:cxn>
              <a:cxn ang="0">
                <a:pos x="369" y="163"/>
              </a:cxn>
              <a:cxn ang="0">
                <a:pos x="346" y="192"/>
              </a:cxn>
              <a:cxn ang="0">
                <a:pos x="301" y="201"/>
              </a:cxn>
              <a:cxn ang="0">
                <a:pos x="257" y="241"/>
              </a:cxn>
              <a:cxn ang="0">
                <a:pos x="198" y="253"/>
              </a:cxn>
              <a:cxn ang="0">
                <a:pos x="161" y="280"/>
              </a:cxn>
              <a:cxn ang="0">
                <a:pos x="95" y="273"/>
              </a:cxn>
              <a:cxn ang="0">
                <a:pos x="48" y="251"/>
              </a:cxn>
              <a:cxn ang="0">
                <a:pos x="18" y="213"/>
              </a:cxn>
              <a:cxn ang="0">
                <a:pos x="0" y="172"/>
              </a:cxn>
              <a:cxn ang="0">
                <a:pos x="48" y="156"/>
              </a:cxn>
              <a:cxn ang="0">
                <a:pos x="81" y="139"/>
              </a:cxn>
              <a:cxn ang="0">
                <a:pos x="118" y="133"/>
              </a:cxn>
              <a:cxn ang="0">
                <a:pos x="143" y="125"/>
              </a:cxn>
              <a:cxn ang="0">
                <a:pos x="147" y="90"/>
              </a:cxn>
              <a:cxn ang="0">
                <a:pos x="161" y="97"/>
              </a:cxn>
              <a:cxn ang="0">
                <a:pos x="234" y="94"/>
              </a:cxn>
              <a:cxn ang="0">
                <a:pos x="346" y="61"/>
              </a:cxn>
            </a:cxnLst>
            <a:rect l="0" t="0" r="r" b="b"/>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solidFill>
            <a:srgbClr val="BFDEE4"/>
          </a:solidFill>
          <a:ln w="6350" cap="flat" cmpd="sng">
            <a:solidFill>
              <a:schemeClr val="bg1"/>
            </a:solidFill>
            <a:prstDash val="solid"/>
            <a:round/>
            <a:headEnd type="none" w="med" len="med"/>
            <a:tailEnd type="none" w="med" len="med"/>
          </a:ln>
          <a:effectLst/>
        </p:spPr>
        <p:txBody>
          <a:bodyPr/>
          <a:lstStyle/>
          <a:p>
            <a:endParaRPr lang="it-IT" dirty="0"/>
          </a:p>
        </p:txBody>
      </p:sp>
      <p:sp>
        <p:nvSpPr>
          <p:cNvPr id="54" name="Freeform 175"/>
          <p:cNvSpPr>
            <a:spLocks noChangeAspect="1"/>
          </p:cNvSpPr>
          <p:nvPr/>
        </p:nvSpPr>
        <p:spPr bwMode="gray">
          <a:xfrm>
            <a:off x="5324424" y="5585576"/>
            <a:ext cx="254344" cy="158643"/>
          </a:xfrm>
          <a:custGeom>
            <a:avLst/>
            <a:gdLst/>
            <a:ahLst/>
            <a:cxnLst>
              <a:cxn ang="0">
                <a:pos x="119" y="777"/>
              </a:cxn>
              <a:cxn ang="0">
                <a:pos x="117" y="713"/>
              </a:cxn>
              <a:cxn ang="0">
                <a:pos x="94" y="603"/>
              </a:cxn>
              <a:cxn ang="0">
                <a:pos x="8" y="531"/>
              </a:cxn>
              <a:cxn ang="0">
                <a:pos x="8" y="441"/>
              </a:cxn>
              <a:cxn ang="0">
                <a:pos x="54" y="345"/>
              </a:cxn>
              <a:cxn ang="0">
                <a:pos x="97" y="303"/>
              </a:cxn>
              <a:cxn ang="0">
                <a:pos x="43" y="241"/>
              </a:cxn>
              <a:cxn ang="0">
                <a:pos x="8" y="186"/>
              </a:cxn>
              <a:cxn ang="0">
                <a:pos x="0" y="107"/>
              </a:cxn>
              <a:cxn ang="0">
                <a:pos x="11" y="28"/>
              </a:cxn>
              <a:cxn ang="0">
                <a:pos x="74" y="0"/>
              </a:cxn>
              <a:cxn ang="0">
                <a:pos x="121" y="16"/>
              </a:cxn>
              <a:cxn ang="0">
                <a:pos x="97" y="69"/>
              </a:cxn>
              <a:cxn ang="0">
                <a:pos x="137" y="102"/>
              </a:cxn>
              <a:cxn ang="0">
                <a:pos x="187" y="102"/>
              </a:cxn>
              <a:cxn ang="0">
                <a:pos x="315" y="116"/>
              </a:cxn>
              <a:cxn ang="0">
                <a:pos x="468" y="119"/>
              </a:cxn>
              <a:cxn ang="0">
                <a:pos x="633" y="146"/>
              </a:cxn>
              <a:cxn ang="0">
                <a:pos x="695" y="130"/>
              </a:cxn>
              <a:cxn ang="0">
                <a:pos x="764" y="83"/>
              </a:cxn>
              <a:cxn ang="0">
                <a:pos x="846" y="44"/>
              </a:cxn>
              <a:cxn ang="0">
                <a:pos x="940" y="16"/>
              </a:cxn>
              <a:cxn ang="0">
                <a:pos x="1012" y="18"/>
              </a:cxn>
              <a:cxn ang="0">
                <a:pos x="1037" y="37"/>
              </a:cxn>
              <a:cxn ang="0">
                <a:pos x="1145" y="67"/>
              </a:cxn>
              <a:cxn ang="0">
                <a:pos x="1223" y="120"/>
              </a:cxn>
              <a:cxn ang="0">
                <a:pos x="1288" y="114"/>
              </a:cxn>
              <a:cxn ang="0">
                <a:pos x="1278" y="173"/>
              </a:cxn>
              <a:cxn ang="0">
                <a:pos x="1258" y="215"/>
              </a:cxn>
              <a:cxn ang="0">
                <a:pos x="1188" y="233"/>
              </a:cxn>
              <a:cxn ang="0">
                <a:pos x="1142" y="288"/>
              </a:cxn>
              <a:cxn ang="0">
                <a:pos x="1141" y="399"/>
              </a:cxn>
              <a:cxn ang="0">
                <a:pos x="1108" y="409"/>
              </a:cxn>
              <a:cxn ang="0">
                <a:pos x="1098" y="429"/>
              </a:cxn>
              <a:cxn ang="0">
                <a:pos x="1057" y="466"/>
              </a:cxn>
              <a:cxn ang="0">
                <a:pos x="1069" y="481"/>
              </a:cxn>
              <a:cxn ang="0">
                <a:pos x="1086" y="488"/>
              </a:cxn>
              <a:cxn ang="0">
                <a:pos x="1102" y="513"/>
              </a:cxn>
              <a:cxn ang="0">
                <a:pos x="1116" y="552"/>
              </a:cxn>
              <a:cxn ang="0">
                <a:pos x="1157" y="606"/>
              </a:cxn>
              <a:cxn ang="0">
                <a:pos x="1160" y="630"/>
              </a:cxn>
              <a:cxn ang="0">
                <a:pos x="1129" y="625"/>
              </a:cxn>
              <a:cxn ang="0">
                <a:pos x="1044" y="636"/>
              </a:cxn>
              <a:cxn ang="0">
                <a:pos x="979" y="601"/>
              </a:cxn>
              <a:cxn ang="0">
                <a:pos x="902" y="630"/>
              </a:cxn>
              <a:cxn ang="0">
                <a:pos x="850" y="639"/>
              </a:cxn>
              <a:cxn ang="0">
                <a:pos x="816" y="664"/>
              </a:cxn>
              <a:cxn ang="0">
                <a:pos x="772" y="669"/>
              </a:cxn>
              <a:cxn ang="0">
                <a:pos x="766" y="743"/>
              </a:cxn>
              <a:cxn ang="0">
                <a:pos x="715" y="787"/>
              </a:cxn>
              <a:cxn ang="0">
                <a:pos x="640" y="804"/>
              </a:cxn>
              <a:cxn ang="0">
                <a:pos x="506" y="757"/>
              </a:cxn>
              <a:cxn ang="0">
                <a:pos x="471" y="724"/>
              </a:cxn>
              <a:cxn ang="0">
                <a:pos x="428" y="722"/>
              </a:cxn>
              <a:cxn ang="0">
                <a:pos x="313" y="761"/>
              </a:cxn>
              <a:cxn ang="0">
                <a:pos x="228" y="761"/>
              </a:cxn>
              <a:cxn ang="0">
                <a:pos x="167" y="775"/>
              </a:cxn>
              <a:cxn ang="0">
                <a:pos x="119" y="777"/>
              </a:cxn>
            </a:cxnLst>
            <a:rect l="0" t="0" r="r" b="b"/>
            <a:pathLst>
              <a:path w="1288" h="804">
                <a:moveTo>
                  <a:pt x="119" y="777"/>
                </a:moveTo>
                <a:lnTo>
                  <a:pt x="117" y="713"/>
                </a:lnTo>
                <a:lnTo>
                  <a:pt x="94" y="603"/>
                </a:lnTo>
                <a:lnTo>
                  <a:pt x="8" y="531"/>
                </a:lnTo>
                <a:lnTo>
                  <a:pt x="8" y="441"/>
                </a:lnTo>
                <a:lnTo>
                  <a:pt x="54" y="345"/>
                </a:lnTo>
                <a:lnTo>
                  <a:pt x="97" y="303"/>
                </a:lnTo>
                <a:lnTo>
                  <a:pt x="43" y="241"/>
                </a:lnTo>
                <a:lnTo>
                  <a:pt x="8" y="186"/>
                </a:lnTo>
                <a:lnTo>
                  <a:pt x="0" y="107"/>
                </a:lnTo>
                <a:lnTo>
                  <a:pt x="11" y="28"/>
                </a:lnTo>
                <a:lnTo>
                  <a:pt x="74" y="0"/>
                </a:lnTo>
                <a:lnTo>
                  <a:pt x="121" y="16"/>
                </a:lnTo>
                <a:lnTo>
                  <a:pt x="97" y="69"/>
                </a:lnTo>
                <a:lnTo>
                  <a:pt x="137" y="102"/>
                </a:lnTo>
                <a:lnTo>
                  <a:pt x="187" y="102"/>
                </a:lnTo>
                <a:lnTo>
                  <a:pt x="315" y="116"/>
                </a:lnTo>
                <a:lnTo>
                  <a:pt x="468" y="119"/>
                </a:lnTo>
                <a:lnTo>
                  <a:pt x="633" y="146"/>
                </a:lnTo>
                <a:lnTo>
                  <a:pt x="695" y="130"/>
                </a:lnTo>
                <a:lnTo>
                  <a:pt x="764" y="83"/>
                </a:lnTo>
                <a:lnTo>
                  <a:pt x="846" y="44"/>
                </a:lnTo>
                <a:lnTo>
                  <a:pt x="940" y="16"/>
                </a:lnTo>
                <a:lnTo>
                  <a:pt x="1012" y="18"/>
                </a:lnTo>
                <a:lnTo>
                  <a:pt x="1037" y="37"/>
                </a:lnTo>
                <a:lnTo>
                  <a:pt x="1145" y="67"/>
                </a:lnTo>
                <a:lnTo>
                  <a:pt x="1223" y="120"/>
                </a:lnTo>
                <a:lnTo>
                  <a:pt x="1288" y="114"/>
                </a:lnTo>
                <a:lnTo>
                  <a:pt x="1278" y="173"/>
                </a:lnTo>
                <a:lnTo>
                  <a:pt x="1258" y="215"/>
                </a:lnTo>
                <a:lnTo>
                  <a:pt x="1188" y="233"/>
                </a:lnTo>
                <a:lnTo>
                  <a:pt x="1142" y="288"/>
                </a:lnTo>
                <a:lnTo>
                  <a:pt x="1141" y="399"/>
                </a:lnTo>
                <a:lnTo>
                  <a:pt x="1108" y="409"/>
                </a:lnTo>
                <a:lnTo>
                  <a:pt x="1098" y="429"/>
                </a:lnTo>
                <a:lnTo>
                  <a:pt x="1057" y="466"/>
                </a:lnTo>
                <a:lnTo>
                  <a:pt x="1069" y="481"/>
                </a:lnTo>
                <a:lnTo>
                  <a:pt x="1086" y="488"/>
                </a:lnTo>
                <a:lnTo>
                  <a:pt x="1102" y="513"/>
                </a:lnTo>
                <a:lnTo>
                  <a:pt x="1116" y="552"/>
                </a:lnTo>
                <a:lnTo>
                  <a:pt x="1157" y="606"/>
                </a:lnTo>
                <a:lnTo>
                  <a:pt x="1160" y="630"/>
                </a:lnTo>
                <a:lnTo>
                  <a:pt x="1129" y="625"/>
                </a:lnTo>
                <a:lnTo>
                  <a:pt x="1044" y="636"/>
                </a:lnTo>
                <a:lnTo>
                  <a:pt x="979" y="601"/>
                </a:lnTo>
                <a:lnTo>
                  <a:pt x="902" y="630"/>
                </a:lnTo>
                <a:lnTo>
                  <a:pt x="850" y="639"/>
                </a:lnTo>
                <a:lnTo>
                  <a:pt x="816" y="664"/>
                </a:lnTo>
                <a:lnTo>
                  <a:pt x="772" y="669"/>
                </a:lnTo>
                <a:lnTo>
                  <a:pt x="766" y="743"/>
                </a:lnTo>
                <a:lnTo>
                  <a:pt x="715" y="787"/>
                </a:lnTo>
                <a:lnTo>
                  <a:pt x="640" y="804"/>
                </a:lnTo>
                <a:lnTo>
                  <a:pt x="506" y="757"/>
                </a:lnTo>
                <a:lnTo>
                  <a:pt x="471" y="724"/>
                </a:lnTo>
                <a:lnTo>
                  <a:pt x="428" y="722"/>
                </a:lnTo>
                <a:lnTo>
                  <a:pt x="313" y="761"/>
                </a:lnTo>
                <a:lnTo>
                  <a:pt x="228" y="761"/>
                </a:lnTo>
                <a:lnTo>
                  <a:pt x="167" y="775"/>
                </a:lnTo>
                <a:lnTo>
                  <a:pt x="119" y="777"/>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55" name="Freeform 176"/>
          <p:cNvSpPr>
            <a:spLocks noChangeAspect="1"/>
          </p:cNvSpPr>
          <p:nvPr/>
        </p:nvSpPr>
        <p:spPr bwMode="gray">
          <a:xfrm>
            <a:off x="5200210" y="5670818"/>
            <a:ext cx="70980" cy="158643"/>
          </a:xfrm>
          <a:custGeom>
            <a:avLst/>
            <a:gdLst/>
            <a:ahLst/>
            <a:cxnLst>
              <a:cxn ang="0">
                <a:pos x="181" y="803"/>
              </a:cxn>
              <a:cxn ang="0">
                <a:pos x="148" y="786"/>
              </a:cxn>
              <a:cxn ang="0">
                <a:pos x="141" y="747"/>
              </a:cxn>
              <a:cxn ang="0">
                <a:pos x="117" y="710"/>
              </a:cxn>
              <a:cxn ang="0">
                <a:pos x="51" y="686"/>
              </a:cxn>
              <a:cxn ang="0">
                <a:pos x="17" y="632"/>
              </a:cxn>
              <a:cxn ang="0">
                <a:pos x="0" y="598"/>
              </a:cxn>
              <a:cxn ang="0">
                <a:pos x="28" y="603"/>
              </a:cxn>
              <a:cxn ang="0">
                <a:pos x="28" y="571"/>
              </a:cxn>
              <a:cxn ang="0">
                <a:pos x="14" y="519"/>
              </a:cxn>
              <a:cxn ang="0">
                <a:pos x="28" y="471"/>
              </a:cxn>
              <a:cxn ang="0">
                <a:pos x="35" y="462"/>
              </a:cxn>
              <a:cxn ang="0">
                <a:pos x="32" y="426"/>
              </a:cxn>
              <a:cxn ang="0">
                <a:pos x="39" y="395"/>
              </a:cxn>
              <a:cxn ang="0">
                <a:pos x="23" y="354"/>
              </a:cxn>
              <a:cxn ang="0">
                <a:pos x="57" y="240"/>
              </a:cxn>
              <a:cxn ang="0">
                <a:pos x="39" y="219"/>
              </a:cxn>
              <a:cxn ang="0">
                <a:pos x="8" y="213"/>
              </a:cxn>
              <a:cxn ang="0">
                <a:pos x="28" y="154"/>
              </a:cxn>
              <a:cxn ang="0">
                <a:pos x="21" y="113"/>
              </a:cxn>
              <a:cxn ang="0">
                <a:pos x="37" y="59"/>
              </a:cxn>
              <a:cxn ang="0">
                <a:pos x="64" y="37"/>
              </a:cxn>
              <a:cxn ang="0">
                <a:pos x="89" y="0"/>
              </a:cxn>
              <a:cxn ang="0">
                <a:pos x="117" y="28"/>
              </a:cxn>
              <a:cxn ang="0">
                <a:pos x="170" y="34"/>
              </a:cxn>
              <a:cxn ang="0">
                <a:pos x="193" y="77"/>
              </a:cxn>
              <a:cxn ang="0">
                <a:pos x="231" y="92"/>
              </a:cxn>
              <a:cxn ang="0">
                <a:pos x="274" y="152"/>
              </a:cxn>
              <a:cxn ang="0">
                <a:pos x="256" y="287"/>
              </a:cxn>
              <a:cxn ang="0">
                <a:pos x="259" y="350"/>
              </a:cxn>
              <a:cxn ang="0">
                <a:pos x="289" y="424"/>
              </a:cxn>
              <a:cxn ang="0">
                <a:pos x="355" y="487"/>
              </a:cxn>
              <a:cxn ang="0">
                <a:pos x="362" y="526"/>
              </a:cxn>
              <a:cxn ang="0">
                <a:pos x="362" y="577"/>
              </a:cxn>
              <a:cxn ang="0">
                <a:pos x="314" y="622"/>
              </a:cxn>
              <a:cxn ang="0">
                <a:pos x="281" y="686"/>
              </a:cxn>
              <a:cxn ang="0">
                <a:pos x="244" y="713"/>
              </a:cxn>
              <a:cxn ang="0">
                <a:pos x="233" y="756"/>
              </a:cxn>
              <a:cxn ang="0">
                <a:pos x="217" y="780"/>
              </a:cxn>
              <a:cxn ang="0">
                <a:pos x="186" y="805"/>
              </a:cxn>
              <a:cxn ang="0">
                <a:pos x="181" y="803"/>
              </a:cxn>
            </a:cxnLst>
            <a:rect l="0" t="0" r="r" b="b"/>
            <a:pathLst>
              <a:path w="362" h="805">
                <a:moveTo>
                  <a:pt x="181" y="803"/>
                </a:moveTo>
                <a:lnTo>
                  <a:pt x="148" y="786"/>
                </a:lnTo>
                <a:lnTo>
                  <a:pt x="141" y="747"/>
                </a:lnTo>
                <a:lnTo>
                  <a:pt x="117" y="710"/>
                </a:lnTo>
                <a:lnTo>
                  <a:pt x="51" y="686"/>
                </a:lnTo>
                <a:lnTo>
                  <a:pt x="17" y="632"/>
                </a:lnTo>
                <a:lnTo>
                  <a:pt x="0" y="598"/>
                </a:lnTo>
                <a:lnTo>
                  <a:pt x="28" y="603"/>
                </a:lnTo>
                <a:lnTo>
                  <a:pt x="28" y="571"/>
                </a:lnTo>
                <a:lnTo>
                  <a:pt x="14" y="519"/>
                </a:lnTo>
                <a:lnTo>
                  <a:pt x="28" y="471"/>
                </a:lnTo>
                <a:lnTo>
                  <a:pt x="35" y="462"/>
                </a:lnTo>
                <a:lnTo>
                  <a:pt x="32" y="426"/>
                </a:lnTo>
                <a:lnTo>
                  <a:pt x="39" y="395"/>
                </a:lnTo>
                <a:lnTo>
                  <a:pt x="23" y="354"/>
                </a:lnTo>
                <a:lnTo>
                  <a:pt x="57" y="240"/>
                </a:lnTo>
                <a:lnTo>
                  <a:pt x="39" y="219"/>
                </a:lnTo>
                <a:lnTo>
                  <a:pt x="8" y="213"/>
                </a:lnTo>
                <a:lnTo>
                  <a:pt x="28" y="154"/>
                </a:lnTo>
                <a:lnTo>
                  <a:pt x="21" y="113"/>
                </a:lnTo>
                <a:lnTo>
                  <a:pt x="37" y="59"/>
                </a:lnTo>
                <a:lnTo>
                  <a:pt x="64" y="37"/>
                </a:lnTo>
                <a:lnTo>
                  <a:pt x="89" y="0"/>
                </a:lnTo>
                <a:lnTo>
                  <a:pt x="117" y="28"/>
                </a:lnTo>
                <a:lnTo>
                  <a:pt x="170" y="34"/>
                </a:lnTo>
                <a:lnTo>
                  <a:pt x="193" y="77"/>
                </a:lnTo>
                <a:lnTo>
                  <a:pt x="231" y="92"/>
                </a:lnTo>
                <a:lnTo>
                  <a:pt x="274" y="152"/>
                </a:lnTo>
                <a:lnTo>
                  <a:pt x="256" y="287"/>
                </a:lnTo>
                <a:lnTo>
                  <a:pt x="259" y="350"/>
                </a:lnTo>
                <a:lnTo>
                  <a:pt x="289" y="424"/>
                </a:lnTo>
                <a:lnTo>
                  <a:pt x="355" y="487"/>
                </a:lnTo>
                <a:lnTo>
                  <a:pt x="362" y="526"/>
                </a:lnTo>
                <a:lnTo>
                  <a:pt x="362" y="577"/>
                </a:lnTo>
                <a:lnTo>
                  <a:pt x="314" y="622"/>
                </a:lnTo>
                <a:lnTo>
                  <a:pt x="281" y="686"/>
                </a:lnTo>
                <a:lnTo>
                  <a:pt x="244" y="713"/>
                </a:lnTo>
                <a:lnTo>
                  <a:pt x="233" y="756"/>
                </a:lnTo>
                <a:lnTo>
                  <a:pt x="217" y="780"/>
                </a:lnTo>
                <a:lnTo>
                  <a:pt x="186" y="805"/>
                </a:lnTo>
                <a:lnTo>
                  <a:pt x="181" y="803"/>
                </a:lnTo>
                <a:close/>
              </a:path>
            </a:pathLst>
          </a:custGeom>
          <a:solidFill>
            <a:srgbClr val="BABBBC"/>
          </a:solidFill>
          <a:ln w="6350" cap="flat" cmpd="sng">
            <a:solidFill>
              <a:schemeClr val="bg1"/>
            </a:solidFill>
            <a:prstDash val="solid"/>
            <a:round/>
            <a:headEnd type="none" w="med" len="med"/>
            <a:tailEnd type="none" w="med" len="med"/>
          </a:ln>
          <a:effectLst/>
        </p:spPr>
        <p:txBody>
          <a:bodyPr/>
          <a:lstStyle/>
          <a:p>
            <a:endParaRPr lang="it-IT" dirty="0"/>
          </a:p>
        </p:txBody>
      </p:sp>
      <p:sp>
        <p:nvSpPr>
          <p:cNvPr id="56" name="Freeform 177"/>
          <p:cNvSpPr>
            <a:spLocks noChangeAspect="1"/>
          </p:cNvSpPr>
          <p:nvPr/>
        </p:nvSpPr>
        <p:spPr bwMode="gray">
          <a:xfrm>
            <a:off x="5268824" y="4801839"/>
            <a:ext cx="233049" cy="179952"/>
          </a:xfrm>
          <a:custGeom>
            <a:avLst/>
            <a:gdLst/>
            <a:ahLst/>
            <a:cxnLst>
              <a:cxn ang="0">
                <a:pos x="10" y="217"/>
              </a:cxn>
              <a:cxn ang="0">
                <a:pos x="17" y="292"/>
              </a:cxn>
              <a:cxn ang="0">
                <a:pos x="13" y="241"/>
              </a:cxn>
              <a:cxn ang="0">
                <a:pos x="42" y="354"/>
              </a:cxn>
              <a:cxn ang="0">
                <a:pos x="40" y="413"/>
              </a:cxn>
              <a:cxn ang="0">
                <a:pos x="55" y="441"/>
              </a:cxn>
              <a:cxn ang="0">
                <a:pos x="114" y="452"/>
              </a:cxn>
              <a:cxn ang="0">
                <a:pos x="166" y="480"/>
              </a:cxn>
              <a:cxn ang="0">
                <a:pos x="255" y="501"/>
              </a:cxn>
              <a:cxn ang="0">
                <a:pos x="340" y="512"/>
              </a:cxn>
              <a:cxn ang="0">
                <a:pos x="359" y="652"/>
              </a:cxn>
              <a:cxn ang="0">
                <a:pos x="367" y="753"/>
              </a:cxn>
              <a:cxn ang="0">
                <a:pos x="491" y="829"/>
              </a:cxn>
              <a:cxn ang="0">
                <a:pos x="509" y="899"/>
              </a:cxn>
              <a:cxn ang="0">
                <a:pos x="623" y="900"/>
              </a:cxn>
              <a:cxn ang="0">
                <a:pos x="710" y="898"/>
              </a:cxn>
              <a:cxn ang="0">
                <a:pos x="759" y="890"/>
              </a:cxn>
              <a:cxn ang="0">
                <a:pos x="777" y="833"/>
              </a:cxn>
              <a:cxn ang="0">
                <a:pos x="833" y="822"/>
              </a:cxn>
              <a:cxn ang="0">
                <a:pos x="882" y="782"/>
              </a:cxn>
              <a:cxn ang="0">
                <a:pos x="926" y="817"/>
              </a:cxn>
              <a:cxn ang="0">
                <a:pos x="981" y="821"/>
              </a:cxn>
              <a:cxn ang="0">
                <a:pos x="957" y="768"/>
              </a:cxn>
              <a:cxn ang="0">
                <a:pos x="951" y="710"/>
              </a:cxn>
              <a:cxn ang="0">
                <a:pos x="982" y="628"/>
              </a:cxn>
              <a:cxn ang="0">
                <a:pos x="988" y="567"/>
              </a:cxn>
              <a:cxn ang="0">
                <a:pos x="1023" y="523"/>
              </a:cxn>
              <a:cxn ang="0">
                <a:pos x="1074" y="495"/>
              </a:cxn>
              <a:cxn ang="0">
                <a:pos x="1149" y="482"/>
              </a:cxn>
              <a:cxn ang="0">
                <a:pos x="1155" y="400"/>
              </a:cxn>
              <a:cxn ang="0">
                <a:pos x="1121" y="371"/>
              </a:cxn>
              <a:cxn ang="0">
                <a:pos x="1151" y="327"/>
              </a:cxn>
              <a:cxn ang="0">
                <a:pos x="1169" y="298"/>
              </a:cxn>
              <a:cxn ang="0">
                <a:pos x="1145" y="277"/>
              </a:cxn>
              <a:cxn ang="0">
                <a:pos x="1048" y="182"/>
              </a:cxn>
              <a:cxn ang="0">
                <a:pos x="890" y="115"/>
              </a:cxn>
              <a:cxn ang="0">
                <a:pos x="824" y="21"/>
              </a:cxn>
              <a:cxn ang="0">
                <a:pos x="775" y="10"/>
              </a:cxn>
              <a:cxn ang="0">
                <a:pos x="674" y="68"/>
              </a:cxn>
              <a:cxn ang="0">
                <a:pos x="529" y="25"/>
              </a:cxn>
              <a:cxn ang="0">
                <a:pos x="442" y="25"/>
              </a:cxn>
              <a:cxn ang="0">
                <a:pos x="386" y="29"/>
              </a:cxn>
              <a:cxn ang="0">
                <a:pos x="328" y="14"/>
              </a:cxn>
              <a:cxn ang="0">
                <a:pos x="237" y="14"/>
              </a:cxn>
              <a:cxn ang="0">
                <a:pos x="96" y="73"/>
              </a:cxn>
              <a:cxn ang="0">
                <a:pos x="38" y="143"/>
              </a:cxn>
            </a:cxnLst>
            <a:rect l="0" t="0" r="r" b="b"/>
            <a:pathLst>
              <a:path w="1183" h="912">
                <a:moveTo>
                  <a:pt x="0" y="136"/>
                </a:moveTo>
                <a:lnTo>
                  <a:pt x="10" y="217"/>
                </a:lnTo>
                <a:lnTo>
                  <a:pt x="10" y="268"/>
                </a:lnTo>
                <a:lnTo>
                  <a:pt x="17" y="292"/>
                </a:lnTo>
                <a:lnTo>
                  <a:pt x="10" y="205"/>
                </a:lnTo>
                <a:lnTo>
                  <a:pt x="13" y="241"/>
                </a:lnTo>
                <a:lnTo>
                  <a:pt x="24" y="270"/>
                </a:lnTo>
                <a:lnTo>
                  <a:pt x="42" y="354"/>
                </a:lnTo>
                <a:lnTo>
                  <a:pt x="44" y="383"/>
                </a:lnTo>
                <a:lnTo>
                  <a:pt x="40" y="413"/>
                </a:lnTo>
                <a:lnTo>
                  <a:pt x="49" y="413"/>
                </a:lnTo>
                <a:lnTo>
                  <a:pt x="55" y="441"/>
                </a:lnTo>
                <a:lnTo>
                  <a:pt x="93" y="432"/>
                </a:lnTo>
                <a:lnTo>
                  <a:pt x="114" y="452"/>
                </a:lnTo>
                <a:lnTo>
                  <a:pt x="143" y="461"/>
                </a:lnTo>
                <a:lnTo>
                  <a:pt x="166" y="480"/>
                </a:lnTo>
                <a:lnTo>
                  <a:pt x="194" y="490"/>
                </a:lnTo>
                <a:lnTo>
                  <a:pt x="255" y="501"/>
                </a:lnTo>
                <a:lnTo>
                  <a:pt x="316" y="495"/>
                </a:lnTo>
                <a:lnTo>
                  <a:pt x="340" y="512"/>
                </a:lnTo>
                <a:lnTo>
                  <a:pt x="381" y="596"/>
                </a:lnTo>
                <a:lnTo>
                  <a:pt x="359" y="652"/>
                </a:lnTo>
                <a:lnTo>
                  <a:pt x="359" y="715"/>
                </a:lnTo>
                <a:lnTo>
                  <a:pt x="367" y="753"/>
                </a:lnTo>
                <a:lnTo>
                  <a:pt x="424" y="782"/>
                </a:lnTo>
                <a:lnTo>
                  <a:pt x="491" y="829"/>
                </a:lnTo>
                <a:lnTo>
                  <a:pt x="507" y="873"/>
                </a:lnTo>
                <a:lnTo>
                  <a:pt x="509" y="899"/>
                </a:lnTo>
                <a:lnTo>
                  <a:pt x="565" y="912"/>
                </a:lnTo>
                <a:lnTo>
                  <a:pt x="623" y="900"/>
                </a:lnTo>
                <a:lnTo>
                  <a:pt x="683" y="909"/>
                </a:lnTo>
                <a:lnTo>
                  <a:pt x="710" y="898"/>
                </a:lnTo>
                <a:lnTo>
                  <a:pt x="732" y="878"/>
                </a:lnTo>
                <a:lnTo>
                  <a:pt x="759" y="890"/>
                </a:lnTo>
                <a:lnTo>
                  <a:pt x="789" y="887"/>
                </a:lnTo>
                <a:lnTo>
                  <a:pt x="777" y="833"/>
                </a:lnTo>
                <a:lnTo>
                  <a:pt x="804" y="820"/>
                </a:lnTo>
                <a:lnTo>
                  <a:pt x="833" y="822"/>
                </a:lnTo>
                <a:lnTo>
                  <a:pt x="853" y="798"/>
                </a:lnTo>
                <a:lnTo>
                  <a:pt x="882" y="782"/>
                </a:lnTo>
                <a:lnTo>
                  <a:pt x="910" y="792"/>
                </a:lnTo>
                <a:lnTo>
                  <a:pt x="926" y="817"/>
                </a:lnTo>
                <a:lnTo>
                  <a:pt x="953" y="833"/>
                </a:lnTo>
                <a:lnTo>
                  <a:pt x="981" y="821"/>
                </a:lnTo>
                <a:lnTo>
                  <a:pt x="975" y="791"/>
                </a:lnTo>
                <a:lnTo>
                  <a:pt x="957" y="768"/>
                </a:lnTo>
                <a:lnTo>
                  <a:pt x="944" y="739"/>
                </a:lnTo>
                <a:lnTo>
                  <a:pt x="951" y="710"/>
                </a:lnTo>
                <a:lnTo>
                  <a:pt x="982" y="659"/>
                </a:lnTo>
                <a:lnTo>
                  <a:pt x="982" y="628"/>
                </a:lnTo>
                <a:lnTo>
                  <a:pt x="990" y="597"/>
                </a:lnTo>
                <a:lnTo>
                  <a:pt x="988" y="567"/>
                </a:lnTo>
                <a:lnTo>
                  <a:pt x="997" y="537"/>
                </a:lnTo>
                <a:lnTo>
                  <a:pt x="1023" y="523"/>
                </a:lnTo>
                <a:lnTo>
                  <a:pt x="1053" y="516"/>
                </a:lnTo>
                <a:lnTo>
                  <a:pt x="1074" y="495"/>
                </a:lnTo>
                <a:lnTo>
                  <a:pt x="1100" y="482"/>
                </a:lnTo>
                <a:lnTo>
                  <a:pt x="1149" y="482"/>
                </a:lnTo>
                <a:lnTo>
                  <a:pt x="1183" y="414"/>
                </a:lnTo>
                <a:lnTo>
                  <a:pt x="1155" y="400"/>
                </a:lnTo>
                <a:lnTo>
                  <a:pt x="1123" y="400"/>
                </a:lnTo>
                <a:lnTo>
                  <a:pt x="1121" y="371"/>
                </a:lnTo>
                <a:lnTo>
                  <a:pt x="1123" y="340"/>
                </a:lnTo>
                <a:lnTo>
                  <a:pt x="1151" y="327"/>
                </a:lnTo>
                <a:lnTo>
                  <a:pt x="1171" y="306"/>
                </a:lnTo>
                <a:lnTo>
                  <a:pt x="1169" y="298"/>
                </a:lnTo>
                <a:lnTo>
                  <a:pt x="1171" y="294"/>
                </a:lnTo>
                <a:lnTo>
                  <a:pt x="1145" y="277"/>
                </a:lnTo>
                <a:lnTo>
                  <a:pt x="1117" y="266"/>
                </a:lnTo>
                <a:lnTo>
                  <a:pt x="1048" y="182"/>
                </a:lnTo>
                <a:lnTo>
                  <a:pt x="951" y="113"/>
                </a:lnTo>
                <a:lnTo>
                  <a:pt x="890" y="115"/>
                </a:lnTo>
                <a:lnTo>
                  <a:pt x="861" y="105"/>
                </a:lnTo>
                <a:lnTo>
                  <a:pt x="824" y="21"/>
                </a:lnTo>
                <a:lnTo>
                  <a:pt x="803" y="0"/>
                </a:lnTo>
                <a:lnTo>
                  <a:pt x="775" y="10"/>
                </a:lnTo>
                <a:lnTo>
                  <a:pt x="732" y="55"/>
                </a:lnTo>
                <a:lnTo>
                  <a:pt x="674" y="68"/>
                </a:lnTo>
                <a:lnTo>
                  <a:pt x="559" y="23"/>
                </a:lnTo>
                <a:lnTo>
                  <a:pt x="529" y="25"/>
                </a:lnTo>
                <a:lnTo>
                  <a:pt x="470" y="17"/>
                </a:lnTo>
                <a:lnTo>
                  <a:pt x="442" y="25"/>
                </a:lnTo>
                <a:lnTo>
                  <a:pt x="414" y="17"/>
                </a:lnTo>
                <a:lnTo>
                  <a:pt x="386" y="29"/>
                </a:lnTo>
                <a:lnTo>
                  <a:pt x="355" y="29"/>
                </a:lnTo>
                <a:lnTo>
                  <a:pt x="328" y="14"/>
                </a:lnTo>
                <a:lnTo>
                  <a:pt x="298" y="11"/>
                </a:lnTo>
                <a:lnTo>
                  <a:pt x="237" y="14"/>
                </a:lnTo>
                <a:lnTo>
                  <a:pt x="151" y="43"/>
                </a:lnTo>
                <a:lnTo>
                  <a:pt x="96" y="73"/>
                </a:lnTo>
                <a:lnTo>
                  <a:pt x="63" y="126"/>
                </a:lnTo>
                <a:lnTo>
                  <a:pt x="38" y="143"/>
                </a:lnTo>
                <a:lnTo>
                  <a:pt x="0" y="136"/>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57" name="Freeform 182"/>
          <p:cNvSpPr>
            <a:spLocks noChangeAspect="1"/>
          </p:cNvSpPr>
          <p:nvPr/>
        </p:nvSpPr>
        <p:spPr bwMode="gray">
          <a:xfrm>
            <a:off x="5102021" y="5268294"/>
            <a:ext cx="223585" cy="110102"/>
          </a:xfrm>
          <a:custGeom>
            <a:avLst/>
            <a:gdLst/>
            <a:ahLst/>
            <a:cxnLst>
              <a:cxn ang="0">
                <a:pos x="1065" y="358"/>
              </a:cxn>
              <a:cxn ang="0">
                <a:pos x="1018" y="370"/>
              </a:cxn>
              <a:cxn ang="0">
                <a:pos x="957" y="329"/>
              </a:cxn>
              <a:cxn ang="0">
                <a:pos x="898" y="313"/>
              </a:cxn>
              <a:cxn ang="0">
                <a:pos x="853" y="324"/>
              </a:cxn>
              <a:cxn ang="0">
                <a:pos x="791" y="318"/>
              </a:cxn>
              <a:cxn ang="0">
                <a:pos x="729" y="351"/>
              </a:cxn>
              <a:cxn ang="0">
                <a:pos x="712" y="394"/>
              </a:cxn>
              <a:cxn ang="0">
                <a:pos x="673" y="406"/>
              </a:cxn>
              <a:cxn ang="0">
                <a:pos x="623" y="431"/>
              </a:cxn>
              <a:cxn ang="0">
                <a:pos x="560" y="410"/>
              </a:cxn>
              <a:cxn ang="0">
                <a:pos x="501" y="444"/>
              </a:cxn>
              <a:cxn ang="0">
                <a:pos x="386" y="478"/>
              </a:cxn>
              <a:cxn ang="0">
                <a:pos x="337" y="551"/>
              </a:cxn>
              <a:cxn ang="0">
                <a:pos x="314" y="552"/>
              </a:cxn>
              <a:cxn ang="0">
                <a:pos x="191" y="557"/>
              </a:cxn>
              <a:cxn ang="0">
                <a:pos x="101" y="486"/>
              </a:cxn>
              <a:cxn ang="0">
                <a:pos x="49" y="460"/>
              </a:cxn>
              <a:cxn ang="0">
                <a:pos x="23" y="408"/>
              </a:cxn>
              <a:cxn ang="0">
                <a:pos x="0" y="327"/>
              </a:cxn>
              <a:cxn ang="0">
                <a:pos x="22" y="284"/>
              </a:cxn>
              <a:cxn ang="0">
                <a:pos x="46" y="247"/>
              </a:cxn>
              <a:cxn ang="0">
                <a:pos x="73" y="250"/>
              </a:cxn>
              <a:cxn ang="0">
                <a:pos x="94" y="265"/>
              </a:cxn>
              <a:cxn ang="0">
                <a:pos x="150" y="259"/>
              </a:cxn>
              <a:cxn ang="0">
                <a:pos x="198" y="222"/>
              </a:cxn>
              <a:cxn ang="0">
                <a:pos x="198" y="196"/>
              </a:cxn>
              <a:cxn ang="0">
                <a:pos x="230" y="190"/>
              </a:cxn>
              <a:cxn ang="0">
                <a:pos x="250" y="157"/>
              </a:cxn>
              <a:cxn ang="0">
                <a:pos x="253" y="111"/>
              </a:cxn>
              <a:cxn ang="0">
                <a:pos x="262" y="95"/>
              </a:cxn>
              <a:cxn ang="0">
                <a:pos x="293" y="85"/>
              </a:cxn>
              <a:cxn ang="0">
                <a:pos x="312" y="55"/>
              </a:cxn>
              <a:cxn ang="0">
                <a:pos x="333" y="28"/>
              </a:cxn>
              <a:cxn ang="0">
                <a:pos x="375" y="31"/>
              </a:cxn>
              <a:cxn ang="0">
                <a:pos x="401" y="8"/>
              </a:cxn>
              <a:cxn ang="0">
                <a:pos x="443" y="28"/>
              </a:cxn>
              <a:cxn ang="0">
                <a:pos x="484" y="18"/>
              </a:cxn>
              <a:cxn ang="0">
                <a:pos x="521" y="0"/>
              </a:cxn>
              <a:cxn ang="0">
                <a:pos x="553" y="23"/>
              </a:cxn>
              <a:cxn ang="0">
                <a:pos x="590" y="59"/>
              </a:cxn>
              <a:cxn ang="0">
                <a:pos x="614" y="95"/>
              </a:cxn>
              <a:cxn ang="0">
                <a:pos x="643" y="104"/>
              </a:cxn>
              <a:cxn ang="0">
                <a:pos x="680" y="85"/>
              </a:cxn>
              <a:cxn ang="0">
                <a:pos x="713" y="50"/>
              </a:cxn>
              <a:cxn ang="0">
                <a:pos x="785" y="50"/>
              </a:cxn>
              <a:cxn ang="0">
                <a:pos x="824" y="77"/>
              </a:cxn>
              <a:cxn ang="0">
                <a:pos x="851" y="57"/>
              </a:cxn>
              <a:cxn ang="0">
                <a:pos x="889" y="38"/>
              </a:cxn>
              <a:cxn ang="0">
                <a:pos x="935" y="35"/>
              </a:cxn>
              <a:cxn ang="0">
                <a:pos x="986" y="38"/>
              </a:cxn>
              <a:cxn ang="0">
                <a:pos x="1025" y="63"/>
              </a:cxn>
              <a:cxn ang="0">
                <a:pos x="1054" y="95"/>
              </a:cxn>
              <a:cxn ang="0">
                <a:pos x="1096" y="127"/>
              </a:cxn>
              <a:cxn ang="0">
                <a:pos x="1132" y="138"/>
              </a:cxn>
              <a:cxn ang="0">
                <a:pos x="1131" y="163"/>
              </a:cxn>
              <a:cxn ang="0">
                <a:pos x="1088" y="273"/>
              </a:cxn>
              <a:cxn ang="0">
                <a:pos x="1065" y="358"/>
              </a:cxn>
            </a:cxnLst>
            <a:rect l="0" t="0" r="r" b="b"/>
            <a:pathLst>
              <a:path w="1132" h="557">
                <a:moveTo>
                  <a:pt x="1065" y="358"/>
                </a:moveTo>
                <a:lnTo>
                  <a:pt x="1018" y="370"/>
                </a:lnTo>
                <a:lnTo>
                  <a:pt x="957" y="329"/>
                </a:lnTo>
                <a:lnTo>
                  <a:pt x="898" y="313"/>
                </a:lnTo>
                <a:lnTo>
                  <a:pt x="853" y="324"/>
                </a:lnTo>
                <a:lnTo>
                  <a:pt x="791" y="318"/>
                </a:lnTo>
                <a:lnTo>
                  <a:pt x="729" y="351"/>
                </a:lnTo>
                <a:lnTo>
                  <a:pt x="712" y="394"/>
                </a:lnTo>
                <a:lnTo>
                  <a:pt x="673" y="406"/>
                </a:lnTo>
                <a:lnTo>
                  <a:pt x="623" y="431"/>
                </a:lnTo>
                <a:lnTo>
                  <a:pt x="560" y="410"/>
                </a:lnTo>
                <a:lnTo>
                  <a:pt x="501" y="444"/>
                </a:lnTo>
                <a:lnTo>
                  <a:pt x="386" y="478"/>
                </a:lnTo>
                <a:lnTo>
                  <a:pt x="337" y="551"/>
                </a:lnTo>
                <a:lnTo>
                  <a:pt x="314" y="552"/>
                </a:lnTo>
                <a:lnTo>
                  <a:pt x="191" y="557"/>
                </a:lnTo>
                <a:lnTo>
                  <a:pt x="101" y="486"/>
                </a:lnTo>
                <a:lnTo>
                  <a:pt x="49" y="460"/>
                </a:lnTo>
                <a:lnTo>
                  <a:pt x="23" y="408"/>
                </a:lnTo>
                <a:lnTo>
                  <a:pt x="0" y="327"/>
                </a:lnTo>
                <a:lnTo>
                  <a:pt x="22" y="284"/>
                </a:lnTo>
                <a:lnTo>
                  <a:pt x="46" y="247"/>
                </a:lnTo>
                <a:lnTo>
                  <a:pt x="73" y="250"/>
                </a:lnTo>
                <a:lnTo>
                  <a:pt x="94" y="265"/>
                </a:lnTo>
                <a:lnTo>
                  <a:pt x="150" y="259"/>
                </a:lnTo>
                <a:lnTo>
                  <a:pt x="198" y="222"/>
                </a:lnTo>
                <a:lnTo>
                  <a:pt x="198" y="196"/>
                </a:lnTo>
                <a:lnTo>
                  <a:pt x="230" y="190"/>
                </a:lnTo>
                <a:lnTo>
                  <a:pt x="250" y="157"/>
                </a:lnTo>
                <a:lnTo>
                  <a:pt x="253" y="111"/>
                </a:lnTo>
                <a:lnTo>
                  <a:pt x="262" y="95"/>
                </a:lnTo>
                <a:lnTo>
                  <a:pt x="293" y="85"/>
                </a:lnTo>
                <a:lnTo>
                  <a:pt x="312" y="55"/>
                </a:lnTo>
                <a:lnTo>
                  <a:pt x="333" y="28"/>
                </a:lnTo>
                <a:lnTo>
                  <a:pt x="375" y="31"/>
                </a:lnTo>
                <a:lnTo>
                  <a:pt x="401" y="8"/>
                </a:lnTo>
                <a:lnTo>
                  <a:pt x="443" y="28"/>
                </a:lnTo>
                <a:lnTo>
                  <a:pt x="484" y="18"/>
                </a:lnTo>
                <a:lnTo>
                  <a:pt x="521" y="0"/>
                </a:lnTo>
                <a:lnTo>
                  <a:pt x="553" y="23"/>
                </a:lnTo>
                <a:lnTo>
                  <a:pt x="590" y="59"/>
                </a:lnTo>
                <a:lnTo>
                  <a:pt x="614" y="95"/>
                </a:lnTo>
                <a:lnTo>
                  <a:pt x="643" y="104"/>
                </a:lnTo>
                <a:lnTo>
                  <a:pt x="680" y="85"/>
                </a:lnTo>
                <a:lnTo>
                  <a:pt x="713" y="50"/>
                </a:lnTo>
                <a:lnTo>
                  <a:pt x="785" y="50"/>
                </a:lnTo>
                <a:lnTo>
                  <a:pt x="824" y="77"/>
                </a:lnTo>
                <a:lnTo>
                  <a:pt x="851" y="57"/>
                </a:lnTo>
                <a:lnTo>
                  <a:pt x="889" y="38"/>
                </a:lnTo>
                <a:lnTo>
                  <a:pt x="935" y="35"/>
                </a:lnTo>
                <a:lnTo>
                  <a:pt x="986" y="38"/>
                </a:lnTo>
                <a:lnTo>
                  <a:pt x="1025" y="63"/>
                </a:lnTo>
                <a:lnTo>
                  <a:pt x="1054" y="95"/>
                </a:lnTo>
                <a:lnTo>
                  <a:pt x="1096" y="127"/>
                </a:lnTo>
                <a:lnTo>
                  <a:pt x="1132" y="138"/>
                </a:lnTo>
                <a:lnTo>
                  <a:pt x="1131" y="163"/>
                </a:lnTo>
                <a:lnTo>
                  <a:pt x="1088" y="273"/>
                </a:lnTo>
                <a:lnTo>
                  <a:pt x="1065" y="358"/>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sp>
        <p:nvSpPr>
          <p:cNvPr id="58" name="Freeform 183"/>
          <p:cNvSpPr>
            <a:spLocks noChangeAspect="1"/>
          </p:cNvSpPr>
          <p:nvPr/>
        </p:nvSpPr>
        <p:spPr bwMode="gray">
          <a:xfrm>
            <a:off x="5249895" y="5687392"/>
            <a:ext cx="98188" cy="79320"/>
          </a:xfrm>
          <a:custGeom>
            <a:avLst/>
            <a:gdLst/>
            <a:ahLst/>
            <a:cxnLst>
              <a:cxn ang="0">
                <a:pos x="99" y="400"/>
              </a:cxn>
              <a:cxn ang="0">
                <a:pos x="33" y="337"/>
              </a:cxn>
              <a:cxn ang="0">
                <a:pos x="3" y="263"/>
              </a:cxn>
              <a:cxn ang="0">
                <a:pos x="0" y="200"/>
              </a:cxn>
              <a:cxn ang="0">
                <a:pos x="18" y="65"/>
              </a:cxn>
              <a:cxn ang="0">
                <a:pos x="26" y="71"/>
              </a:cxn>
              <a:cxn ang="0">
                <a:pos x="41" y="72"/>
              </a:cxn>
              <a:cxn ang="0">
                <a:pos x="54" y="62"/>
              </a:cxn>
              <a:cxn ang="0">
                <a:pos x="57" y="28"/>
              </a:cxn>
              <a:cxn ang="0">
                <a:pos x="120" y="8"/>
              </a:cxn>
              <a:cxn ang="0">
                <a:pos x="133" y="12"/>
              </a:cxn>
              <a:cxn ang="0">
                <a:pos x="156" y="38"/>
              </a:cxn>
              <a:cxn ang="0">
                <a:pos x="165" y="37"/>
              </a:cxn>
              <a:cxn ang="0">
                <a:pos x="166" y="20"/>
              </a:cxn>
              <a:cxn ang="0">
                <a:pos x="195" y="3"/>
              </a:cxn>
              <a:cxn ang="0">
                <a:pos x="254" y="15"/>
              </a:cxn>
              <a:cxn ang="0">
                <a:pos x="268" y="0"/>
              </a:cxn>
              <a:cxn ang="0">
                <a:pos x="322" y="10"/>
              </a:cxn>
              <a:cxn ang="0">
                <a:pos x="362" y="4"/>
              </a:cxn>
              <a:cxn ang="0">
                <a:pos x="385" y="15"/>
              </a:cxn>
              <a:cxn ang="0">
                <a:pos x="471" y="87"/>
              </a:cxn>
              <a:cxn ang="0">
                <a:pos x="494" y="197"/>
              </a:cxn>
              <a:cxn ang="0">
                <a:pos x="496" y="261"/>
              </a:cxn>
              <a:cxn ang="0">
                <a:pos x="471" y="267"/>
              </a:cxn>
              <a:cxn ang="0">
                <a:pos x="418" y="317"/>
              </a:cxn>
              <a:cxn ang="0">
                <a:pos x="340" y="317"/>
              </a:cxn>
              <a:cxn ang="0">
                <a:pos x="273" y="343"/>
              </a:cxn>
              <a:cxn ang="0">
                <a:pos x="232" y="383"/>
              </a:cxn>
              <a:cxn ang="0">
                <a:pos x="99" y="400"/>
              </a:cxn>
            </a:cxnLst>
            <a:rect l="0" t="0" r="r" b="b"/>
            <a:pathLst>
              <a:path w="496" h="400">
                <a:moveTo>
                  <a:pt x="99" y="400"/>
                </a:moveTo>
                <a:lnTo>
                  <a:pt x="33" y="337"/>
                </a:lnTo>
                <a:lnTo>
                  <a:pt x="3" y="263"/>
                </a:lnTo>
                <a:lnTo>
                  <a:pt x="0" y="200"/>
                </a:lnTo>
                <a:lnTo>
                  <a:pt x="18" y="65"/>
                </a:lnTo>
                <a:lnTo>
                  <a:pt x="26" y="71"/>
                </a:lnTo>
                <a:lnTo>
                  <a:pt x="41" y="72"/>
                </a:lnTo>
                <a:lnTo>
                  <a:pt x="54" y="62"/>
                </a:lnTo>
                <a:lnTo>
                  <a:pt x="57" y="28"/>
                </a:lnTo>
                <a:lnTo>
                  <a:pt x="120" y="8"/>
                </a:lnTo>
                <a:lnTo>
                  <a:pt x="133" y="12"/>
                </a:lnTo>
                <a:lnTo>
                  <a:pt x="156" y="38"/>
                </a:lnTo>
                <a:lnTo>
                  <a:pt x="165" y="37"/>
                </a:lnTo>
                <a:lnTo>
                  <a:pt x="166" y="20"/>
                </a:lnTo>
                <a:lnTo>
                  <a:pt x="195" y="3"/>
                </a:lnTo>
                <a:lnTo>
                  <a:pt x="254" y="15"/>
                </a:lnTo>
                <a:lnTo>
                  <a:pt x="268" y="0"/>
                </a:lnTo>
                <a:lnTo>
                  <a:pt x="322" y="10"/>
                </a:lnTo>
                <a:lnTo>
                  <a:pt x="362" y="4"/>
                </a:lnTo>
                <a:lnTo>
                  <a:pt x="385" y="15"/>
                </a:lnTo>
                <a:lnTo>
                  <a:pt x="471" y="87"/>
                </a:lnTo>
                <a:lnTo>
                  <a:pt x="494" y="197"/>
                </a:lnTo>
                <a:lnTo>
                  <a:pt x="496" y="261"/>
                </a:lnTo>
                <a:lnTo>
                  <a:pt x="471" y="267"/>
                </a:lnTo>
                <a:lnTo>
                  <a:pt x="418" y="317"/>
                </a:lnTo>
                <a:lnTo>
                  <a:pt x="340" y="317"/>
                </a:lnTo>
                <a:lnTo>
                  <a:pt x="273" y="343"/>
                </a:lnTo>
                <a:lnTo>
                  <a:pt x="232" y="383"/>
                </a:lnTo>
                <a:lnTo>
                  <a:pt x="99" y="400"/>
                </a:lnTo>
                <a:close/>
              </a:path>
            </a:pathLst>
          </a:custGeom>
          <a:solidFill>
            <a:srgbClr val="BABBBC"/>
          </a:solidFill>
          <a:ln w="6350" cap="flat" cmpd="sng">
            <a:solidFill>
              <a:schemeClr val="bg1"/>
            </a:solidFill>
            <a:prstDash val="solid"/>
            <a:round/>
            <a:headEnd type="none" w="med" len="med"/>
            <a:tailEnd type="none" w="med" len="med"/>
          </a:ln>
          <a:effectLst/>
        </p:spPr>
        <p:txBody>
          <a:bodyPr/>
          <a:lstStyle/>
          <a:p>
            <a:endParaRPr lang="it-IT" dirty="0"/>
          </a:p>
        </p:txBody>
      </p:sp>
      <p:sp>
        <p:nvSpPr>
          <p:cNvPr id="59" name="Freeform 184"/>
          <p:cNvSpPr>
            <a:spLocks noChangeAspect="1"/>
          </p:cNvSpPr>
          <p:nvPr/>
        </p:nvSpPr>
        <p:spPr bwMode="gray">
          <a:xfrm>
            <a:off x="5235700" y="5346430"/>
            <a:ext cx="384473" cy="267559"/>
          </a:xfrm>
          <a:custGeom>
            <a:avLst/>
            <a:gdLst/>
            <a:ahLst/>
            <a:cxnLst>
              <a:cxn ang="0">
                <a:pos x="1675" y="1330"/>
              </a:cxn>
              <a:cxn ang="0">
                <a:pos x="1489" y="1247"/>
              </a:cxn>
              <a:cxn ang="0">
                <a:pos x="1392" y="1226"/>
              </a:cxn>
              <a:cxn ang="0">
                <a:pos x="1216" y="1293"/>
              </a:cxn>
              <a:cxn ang="0">
                <a:pos x="1085" y="1356"/>
              </a:cxn>
              <a:cxn ang="0">
                <a:pos x="767" y="1326"/>
              </a:cxn>
              <a:cxn ang="0">
                <a:pos x="589" y="1312"/>
              </a:cxn>
              <a:cxn ang="0">
                <a:pos x="573" y="1226"/>
              </a:cxn>
              <a:cxn ang="0">
                <a:pos x="490" y="1200"/>
              </a:cxn>
              <a:cxn ang="0">
                <a:pos x="499" y="1099"/>
              </a:cxn>
              <a:cxn ang="0">
                <a:pos x="429" y="1091"/>
              </a:cxn>
              <a:cxn ang="0">
                <a:pos x="266" y="1009"/>
              </a:cxn>
              <a:cxn ang="0">
                <a:pos x="253" y="917"/>
              </a:cxn>
              <a:cxn ang="0">
                <a:pos x="183" y="887"/>
              </a:cxn>
              <a:cxn ang="0">
                <a:pos x="133" y="768"/>
              </a:cxn>
              <a:cxn ang="0">
                <a:pos x="73" y="680"/>
              </a:cxn>
              <a:cxn ang="0">
                <a:pos x="0" y="641"/>
              </a:cxn>
              <a:cxn ang="0">
                <a:pos x="131" y="604"/>
              </a:cxn>
              <a:cxn ang="0">
                <a:pos x="217" y="511"/>
              </a:cxn>
              <a:cxn ang="0">
                <a:pos x="275" y="416"/>
              </a:cxn>
              <a:cxn ang="0">
                <a:pos x="339" y="316"/>
              </a:cxn>
              <a:cxn ang="0">
                <a:pos x="370" y="236"/>
              </a:cxn>
              <a:cxn ang="0">
                <a:pos x="411" y="168"/>
              </a:cxn>
              <a:cxn ang="0">
                <a:pos x="493" y="146"/>
              </a:cxn>
              <a:cxn ang="0">
                <a:pos x="535" y="93"/>
              </a:cxn>
              <a:cxn ang="0">
                <a:pos x="626" y="82"/>
              </a:cxn>
              <a:cxn ang="0">
                <a:pos x="783" y="100"/>
              </a:cxn>
              <a:cxn ang="0">
                <a:pos x="896" y="82"/>
              </a:cxn>
              <a:cxn ang="0">
                <a:pos x="974" y="139"/>
              </a:cxn>
              <a:cxn ang="0">
                <a:pos x="1097" y="79"/>
              </a:cxn>
              <a:cxn ang="0">
                <a:pos x="1288" y="0"/>
              </a:cxn>
              <a:cxn ang="0">
                <a:pos x="1341" y="2"/>
              </a:cxn>
              <a:cxn ang="0">
                <a:pos x="1437" y="91"/>
              </a:cxn>
              <a:cxn ang="0">
                <a:pos x="1480" y="204"/>
              </a:cxn>
              <a:cxn ang="0">
                <a:pos x="1577" y="362"/>
              </a:cxn>
              <a:cxn ang="0">
                <a:pos x="1636" y="547"/>
              </a:cxn>
              <a:cxn ang="0">
                <a:pos x="1625" y="680"/>
              </a:cxn>
              <a:cxn ang="0">
                <a:pos x="1640" y="768"/>
              </a:cxn>
              <a:cxn ang="0">
                <a:pos x="1640" y="837"/>
              </a:cxn>
              <a:cxn ang="0">
                <a:pos x="1720" y="897"/>
              </a:cxn>
              <a:cxn ang="0">
                <a:pos x="1798" y="865"/>
              </a:cxn>
              <a:cxn ang="0">
                <a:pos x="1888" y="842"/>
              </a:cxn>
              <a:cxn ang="0">
                <a:pos x="1941" y="856"/>
              </a:cxn>
              <a:cxn ang="0">
                <a:pos x="1949" y="948"/>
              </a:cxn>
              <a:cxn ang="0">
                <a:pos x="1930" y="1009"/>
              </a:cxn>
              <a:cxn ang="0">
                <a:pos x="1875" y="1038"/>
              </a:cxn>
              <a:cxn ang="0">
                <a:pos x="1808" y="1104"/>
              </a:cxn>
              <a:cxn ang="0">
                <a:pos x="1771" y="1105"/>
              </a:cxn>
              <a:cxn ang="0">
                <a:pos x="1818" y="1032"/>
              </a:cxn>
              <a:cxn ang="0">
                <a:pos x="1789" y="979"/>
              </a:cxn>
              <a:cxn ang="0">
                <a:pos x="1758" y="1112"/>
              </a:cxn>
              <a:cxn ang="0">
                <a:pos x="1740" y="1185"/>
              </a:cxn>
              <a:cxn ang="0">
                <a:pos x="1735" y="1281"/>
              </a:cxn>
            </a:cxnLst>
            <a:rect l="0" t="0" r="r" b="b"/>
            <a:pathLst>
              <a:path w="1952" h="1356">
                <a:moveTo>
                  <a:pt x="1740" y="1324"/>
                </a:moveTo>
                <a:lnTo>
                  <a:pt x="1675" y="1330"/>
                </a:lnTo>
                <a:lnTo>
                  <a:pt x="1597" y="1277"/>
                </a:lnTo>
                <a:lnTo>
                  <a:pt x="1489" y="1247"/>
                </a:lnTo>
                <a:lnTo>
                  <a:pt x="1464" y="1228"/>
                </a:lnTo>
                <a:lnTo>
                  <a:pt x="1392" y="1226"/>
                </a:lnTo>
                <a:lnTo>
                  <a:pt x="1298" y="1254"/>
                </a:lnTo>
                <a:lnTo>
                  <a:pt x="1216" y="1293"/>
                </a:lnTo>
                <a:lnTo>
                  <a:pt x="1147" y="1340"/>
                </a:lnTo>
                <a:lnTo>
                  <a:pt x="1085" y="1356"/>
                </a:lnTo>
                <a:lnTo>
                  <a:pt x="920" y="1329"/>
                </a:lnTo>
                <a:lnTo>
                  <a:pt x="767" y="1326"/>
                </a:lnTo>
                <a:lnTo>
                  <a:pt x="639" y="1312"/>
                </a:lnTo>
                <a:lnTo>
                  <a:pt x="589" y="1312"/>
                </a:lnTo>
                <a:lnTo>
                  <a:pt x="549" y="1279"/>
                </a:lnTo>
                <a:lnTo>
                  <a:pt x="573" y="1226"/>
                </a:lnTo>
                <a:lnTo>
                  <a:pt x="526" y="1210"/>
                </a:lnTo>
                <a:lnTo>
                  <a:pt x="490" y="1200"/>
                </a:lnTo>
                <a:lnTo>
                  <a:pt x="460" y="1139"/>
                </a:lnTo>
                <a:lnTo>
                  <a:pt x="499" y="1099"/>
                </a:lnTo>
                <a:lnTo>
                  <a:pt x="473" y="1058"/>
                </a:lnTo>
                <a:lnTo>
                  <a:pt x="429" y="1091"/>
                </a:lnTo>
                <a:lnTo>
                  <a:pt x="323" y="1054"/>
                </a:lnTo>
                <a:lnTo>
                  <a:pt x="266" y="1009"/>
                </a:lnTo>
                <a:lnTo>
                  <a:pt x="262" y="952"/>
                </a:lnTo>
                <a:lnTo>
                  <a:pt x="253" y="917"/>
                </a:lnTo>
                <a:lnTo>
                  <a:pt x="223" y="897"/>
                </a:lnTo>
                <a:lnTo>
                  <a:pt x="183" y="887"/>
                </a:lnTo>
                <a:lnTo>
                  <a:pt x="149" y="837"/>
                </a:lnTo>
                <a:lnTo>
                  <a:pt x="133" y="768"/>
                </a:lnTo>
                <a:lnTo>
                  <a:pt x="111" y="725"/>
                </a:lnTo>
                <a:lnTo>
                  <a:pt x="73" y="680"/>
                </a:lnTo>
                <a:lnTo>
                  <a:pt x="18" y="655"/>
                </a:lnTo>
                <a:lnTo>
                  <a:pt x="0" y="641"/>
                </a:lnTo>
                <a:lnTo>
                  <a:pt x="12" y="641"/>
                </a:lnTo>
                <a:lnTo>
                  <a:pt x="131" y="604"/>
                </a:lnTo>
                <a:lnTo>
                  <a:pt x="190" y="578"/>
                </a:lnTo>
                <a:lnTo>
                  <a:pt x="217" y="511"/>
                </a:lnTo>
                <a:lnTo>
                  <a:pt x="245" y="474"/>
                </a:lnTo>
                <a:lnTo>
                  <a:pt x="275" y="416"/>
                </a:lnTo>
                <a:lnTo>
                  <a:pt x="294" y="367"/>
                </a:lnTo>
                <a:lnTo>
                  <a:pt x="339" y="316"/>
                </a:lnTo>
                <a:lnTo>
                  <a:pt x="348" y="274"/>
                </a:lnTo>
                <a:lnTo>
                  <a:pt x="370" y="236"/>
                </a:lnTo>
                <a:lnTo>
                  <a:pt x="372" y="208"/>
                </a:lnTo>
                <a:lnTo>
                  <a:pt x="411" y="168"/>
                </a:lnTo>
                <a:lnTo>
                  <a:pt x="465" y="146"/>
                </a:lnTo>
                <a:lnTo>
                  <a:pt x="493" y="146"/>
                </a:lnTo>
                <a:lnTo>
                  <a:pt x="520" y="119"/>
                </a:lnTo>
                <a:lnTo>
                  <a:pt x="535" y="93"/>
                </a:lnTo>
                <a:lnTo>
                  <a:pt x="563" y="82"/>
                </a:lnTo>
                <a:lnTo>
                  <a:pt x="626" y="82"/>
                </a:lnTo>
                <a:lnTo>
                  <a:pt x="693" y="93"/>
                </a:lnTo>
                <a:lnTo>
                  <a:pt x="783" y="100"/>
                </a:lnTo>
                <a:lnTo>
                  <a:pt x="839" y="84"/>
                </a:lnTo>
                <a:lnTo>
                  <a:pt x="896" y="82"/>
                </a:lnTo>
                <a:lnTo>
                  <a:pt x="939" y="119"/>
                </a:lnTo>
                <a:lnTo>
                  <a:pt x="974" y="139"/>
                </a:lnTo>
                <a:lnTo>
                  <a:pt x="1036" y="96"/>
                </a:lnTo>
                <a:lnTo>
                  <a:pt x="1097" y="79"/>
                </a:lnTo>
                <a:lnTo>
                  <a:pt x="1161" y="78"/>
                </a:lnTo>
                <a:lnTo>
                  <a:pt x="1288" y="0"/>
                </a:lnTo>
                <a:lnTo>
                  <a:pt x="1315" y="5"/>
                </a:lnTo>
                <a:lnTo>
                  <a:pt x="1341" y="2"/>
                </a:lnTo>
                <a:lnTo>
                  <a:pt x="1388" y="41"/>
                </a:lnTo>
                <a:lnTo>
                  <a:pt x="1437" y="91"/>
                </a:lnTo>
                <a:lnTo>
                  <a:pt x="1468" y="141"/>
                </a:lnTo>
                <a:lnTo>
                  <a:pt x="1480" y="204"/>
                </a:lnTo>
                <a:lnTo>
                  <a:pt x="1523" y="282"/>
                </a:lnTo>
                <a:lnTo>
                  <a:pt x="1577" y="362"/>
                </a:lnTo>
                <a:lnTo>
                  <a:pt x="1616" y="437"/>
                </a:lnTo>
                <a:lnTo>
                  <a:pt x="1636" y="547"/>
                </a:lnTo>
                <a:lnTo>
                  <a:pt x="1636" y="617"/>
                </a:lnTo>
                <a:lnTo>
                  <a:pt x="1625" y="680"/>
                </a:lnTo>
                <a:lnTo>
                  <a:pt x="1636" y="725"/>
                </a:lnTo>
                <a:lnTo>
                  <a:pt x="1640" y="768"/>
                </a:lnTo>
                <a:lnTo>
                  <a:pt x="1641" y="824"/>
                </a:lnTo>
                <a:lnTo>
                  <a:pt x="1640" y="837"/>
                </a:lnTo>
                <a:lnTo>
                  <a:pt x="1673" y="833"/>
                </a:lnTo>
                <a:lnTo>
                  <a:pt x="1720" y="897"/>
                </a:lnTo>
                <a:lnTo>
                  <a:pt x="1759" y="894"/>
                </a:lnTo>
                <a:lnTo>
                  <a:pt x="1798" y="865"/>
                </a:lnTo>
                <a:lnTo>
                  <a:pt x="1855" y="856"/>
                </a:lnTo>
                <a:lnTo>
                  <a:pt x="1888" y="842"/>
                </a:lnTo>
                <a:lnTo>
                  <a:pt x="1920" y="844"/>
                </a:lnTo>
                <a:lnTo>
                  <a:pt x="1941" y="856"/>
                </a:lnTo>
                <a:lnTo>
                  <a:pt x="1952" y="883"/>
                </a:lnTo>
                <a:lnTo>
                  <a:pt x="1949" y="948"/>
                </a:lnTo>
                <a:lnTo>
                  <a:pt x="1943" y="989"/>
                </a:lnTo>
                <a:lnTo>
                  <a:pt x="1930" y="1009"/>
                </a:lnTo>
                <a:lnTo>
                  <a:pt x="1912" y="1030"/>
                </a:lnTo>
                <a:lnTo>
                  <a:pt x="1875" y="1038"/>
                </a:lnTo>
                <a:lnTo>
                  <a:pt x="1836" y="1065"/>
                </a:lnTo>
                <a:lnTo>
                  <a:pt x="1808" y="1104"/>
                </a:lnTo>
                <a:lnTo>
                  <a:pt x="1780" y="1128"/>
                </a:lnTo>
                <a:lnTo>
                  <a:pt x="1771" y="1105"/>
                </a:lnTo>
                <a:lnTo>
                  <a:pt x="1796" y="1078"/>
                </a:lnTo>
                <a:lnTo>
                  <a:pt x="1818" y="1032"/>
                </a:lnTo>
                <a:lnTo>
                  <a:pt x="1818" y="979"/>
                </a:lnTo>
                <a:lnTo>
                  <a:pt x="1789" y="979"/>
                </a:lnTo>
                <a:lnTo>
                  <a:pt x="1775" y="1065"/>
                </a:lnTo>
                <a:lnTo>
                  <a:pt x="1758" y="1112"/>
                </a:lnTo>
                <a:lnTo>
                  <a:pt x="1751" y="1152"/>
                </a:lnTo>
                <a:lnTo>
                  <a:pt x="1740" y="1185"/>
                </a:lnTo>
                <a:lnTo>
                  <a:pt x="1740" y="1252"/>
                </a:lnTo>
                <a:lnTo>
                  <a:pt x="1735" y="1281"/>
                </a:lnTo>
                <a:lnTo>
                  <a:pt x="1740" y="1324"/>
                </a:lnTo>
                <a:close/>
              </a:path>
            </a:pathLst>
          </a:custGeom>
          <a:solidFill>
            <a:srgbClr val="005EB8"/>
          </a:solidFill>
          <a:ln w="6350" cap="flat" cmpd="sng">
            <a:solidFill>
              <a:schemeClr val="bg1"/>
            </a:solidFill>
            <a:prstDash val="solid"/>
            <a:round/>
            <a:headEnd type="none" w="med" len="med"/>
            <a:tailEnd type="none" w="med" len="med"/>
          </a:ln>
          <a:effectLst/>
        </p:spPr>
        <p:txBody>
          <a:bodyPr/>
          <a:lstStyle/>
          <a:p>
            <a:endParaRPr lang="it-IT" dirty="0"/>
          </a:p>
        </p:txBody>
      </p:sp>
      <p:grpSp>
        <p:nvGrpSpPr>
          <p:cNvPr id="60" name="Group 185"/>
          <p:cNvGrpSpPr>
            <a:grpSpLocks noChangeAspect="1"/>
          </p:cNvGrpSpPr>
          <p:nvPr/>
        </p:nvGrpSpPr>
        <p:grpSpPr bwMode="gray">
          <a:xfrm>
            <a:off x="5303132" y="4559142"/>
            <a:ext cx="259075" cy="162193"/>
            <a:chOff x="3065" y="1990"/>
            <a:chExt cx="219" cy="137"/>
          </a:xfrm>
          <a:solidFill>
            <a:srgbClr val="005EB8"/>
          </a:solidFill>
        </p:grpSpPr>
        <p:sp>
          <p:nvSpPr>
            <p:cNvPr id="101" name="Freeform 186"/>
            <p:cNvSpPr>
              <a:spLocks noChangeAspect="1"/>
            </p:cNvSpPr>
            <p:nvPr/>
          </p:nvSpPr>
          <p:spPr bwMode="gray">
            <a:xfrm>
              <a:off x="3065" y="2059"/>
              <a:ext cx="46" cy="44"/>
            </a:xfrm>
            <a:custGeom>
              <a:avLst/>
              <a:gdLst/>
              <a:ahLst/>
              <a:cxnLst>
                <a:cxn ang="0">
                  <a:pos x="228" y="4"/>
                </a:cxn>
                <a:cxn ang="0">
                  <a:pos x="208" y="0"/>
                </a:cxn>
                <a:cxn ang="0">
                  <a:pos x="146" y="9"/>
                </a:cxn>
                <a:cxn ang="0">
                  <a:pos x="97" y="7"/>
                </a:cxn>
                <a:cxn ang="0">
                  <a:pos x="74" y="48"/>
                </a:cxn>
                <a:cxn ang="0">
                  <a:pos x="54" y="42"/>
                </a:cxn>
                <a:cxn ang="0">
                  <a:pos x="33" y="56"/>
                </a:cxn>
                <a:cxn ang="0">
                  <a:pos x="0" y="42"/>
                </a:cxn>
                <a:cxn ang="0">
                  <a:pos x="0" y="130"/>
                </a:cxn>
                <a:cxn ang="0">
                  <a:pos x="24" y="160"/>
                </a:cxn>
                <a:cxn ang="0">
                  <a:pos x="45" y="171"/>
                </a:cxn>
                <a:cxn ang="0">
                  <a:pos x="47" y="198"/>
                </a:cxn>
                <a:cxn ang="0">
                  <a:pos x="27" y="232"/>
                </a:cxn>
                <a:cxn ang="0">
                  <a:pos x="24" y="259"/>
                </a:cxn>
                <a:cxn ang="0">
                  <a:pos x="56" y="218"/>
                </a:cxn>
                <a:cxn ang="0">
                  <a:pos x="80" y="171"/>
                </a:cxn>
                <a:cxn ang="0">
                  <a:pos x="94" y="128"/>
                </a:cxn>
                <a:cxn ang="0">
                  <a:pos x="138" y="144"/>
                </a:cxn>
                <a:cxn ang="0">
                  <a:pos x="156" y="144"/>
                </a:cxn>
                <a:cxn ang="0">
                  <a:pos x="174" y="138"/>
                </a:cxn>
                <a:cxn ang="0">
                  <a:pos x="189" y="110"/>
                </a:cxn>
                <a:cxn ang="0">
                  <a:pos x="228" y="93"/>
                </a:cxn>
                <a:cxn ang="0">
                  <a:pos x="246" y="70"/>
                </a:cxn>
                <a:cxn ang="0">
                  <a:pos x="278" y="65"/>
                </a:cxn>
                <a:cxn ang="0">
                  <a:pos x="273" y="50"/>
                </a:cxn>
                <a:cxn ang="0">
                  <a:pos x="239" y="16"/>
                </a:cxn>
                <a:cxn ang="0">
                  <a:pos x="228" y="11"/>
                </a:cxn>
                <a:cxn ang="0">
                  <a:pos x="228" y="4"/>
                </a:cxn>
              </a:cxnLst>
              <a:rect l="0" t="0" r="r" b="b"/>
              <a:pathLst>
                <a:path w="278" h="259">
                  <a:moveTo>
                    <a:pt x="228" y="4"/>
                  </a:moveTo>
                  <a:lnTo>
                    <a:pt x="208" y="0"/>
                  </a:lnTo>
                  <a:lnTo>
                    <a:pt x="146" y="9"/>
                  </a:lnTo>
                  <a:lnTo>
                    <a:pt x="97" y="7"/>
                  </a:lnTo>
                  <a:lnTo>
                    <a:pt x="74" y="48"/>
                  </a:lnTo>
                  <a:lnTo>
                    <a:pt x="54" y="42"/>
                  </a:lnTo>
                  <a:lnTo>
                    <a:pt x="33" y="56"/>
                  </a:lnTo>
                  <a:lnTo>
                    <a:pt x="0" y="42"/>
                  </a:lnTo>
                  <a:lnTo>
                    <a:pt x="0" y="130"/>
                  </a:lnTo>
                  <a:lnTo>
                    <a:pt x="24" y="160"/>
                  </a:lnTo>
                  <a:lnTo>
                    <a:pt x="45" y="171"/>
                  </a:lnTo>
                  <a:lnTo>
                    <a:pt x="47" y="198"/>
                  </a:lnTo>
                  <a:lnTo>
                    <a:pt x="27" y="232"/>
                  </a:lnTo>
                  <a:lnTo>
                    <a:pt x="24" y="259"/>
                  </a:lnTo>
                  <a:lnTo>
                    <a:pt x="56" y="218"/>
                  </a:lnTo>
                  <a:lnTo>
                    <a:pt x="80" y="171"/>
                  </a:lnTo>
                  <a:lnTo>
                    <a:pt x="94" y="128"/>
                  </a:lnTo>
                  <a:lnTo>
                    <a:pt x="138" y="144"/>
                  </a:lnTo>
                  <a:lnTo>
                    <a:pt x="156" y="144"/>
                  </a:lnTo>
                  <a:lnTo>
                    <a:pt x="174" y="138"/>
                  </a:lnTo>
                  <a:lnTo>
                    <a:pt x="189" y="110"/>
                  </a:lnTo>
                  <a:lnTo>
                    <a:pt x="228" y="93"/>
                  </a:lnTo>
                  <a:lnTo>
                    <a:pt x="246" y="70"/>
                  </a:lnTo>
                  <a:lnTo>
                    <a:pt x="278" y="65"/>
                  </a:lnTo>
                  <a:lnTo>
                    <a:pt x="273" y="50"/>
                  </a:lnTo>
                  <a:lnTo>
                    <a:pt x="239" y="16"/>
                  </a:lnTo>
                  <a:lnTo>
                    <a:pt x="228" y="11"/>
                  </a:lnTo>
                  <a:lnTo>
                    <a:pt x="228" y="4"/>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102" name="Freeform 187"/>
            <p:cNvSpPr>
              <a:spLocks noChangeAspect="1"/>
            </p:cNvSpPr>
            <p:nvPr/>
          </p:nvSpPr>
          <p:spPr bwMode="gray">
            <a:xfrm>
              <a:off x="3070" y="2029"/>
              <a:ext cx="32" cy="24"/>
            </a:xfrm>
            <a:custGeom>
              <a:avLst/>
              <a:gdLst/>
              <a:ahLst/>
              <a:cxnLst>
                <a:cxn ang="0">
                  <a:pos x="64" y="55"/>
                </a:cxn>
                <a:cxn ang="0">
                  <a:pos x="14" y="59"/>
                </a:cxn>
                <a:cxn ang="0">
                  <a:pos x="0" y="74"/>
                </a:cxn>
                <a:cxn ang="0">
                  <a:pos x="14" y="82"/>
                </a:cxn>
                <a:cxn ang="0">
                  <a:pos x="47" y="82"/>
                </a:cxn>
                <a:cxn ang="0">
                  <a:pos x="66" y="110"/>
                </a:cxn>
                <a:cxn ang="0">
                  <a:pos x="78" y="147"/>
                </a:cxn>
                <a:cxn ang="0">
                  <a:pos x="105" y="145"/>
                </a:cxn>
                <a:cxn ang="0">
                  <a:pos x="121" y="110"/>
                </a:cxn>
                <a:cxn ang="0">
                  <a:pos x="189" y="88"/>
                </a:cxn>
                <a:cxn ang="0">
                  <a:pos x="189" y="52"/>
                </a:cxn>
                <a:cxn ang="0">
                  <a:pos x="168" y="32"/>
                </a:cxn>
                <a:cxn ang="0">
                  <a:pos x="146" y="23"/>
                </a:cxn>
                <a:cxn ang="0">
                  <a:pos x="125" y="4"/>
                </a:cxn>
                <a:cxn ang="0">
                  <a:pos x="105" y="0"/>
                </a:cxn>
                <a:cxn ang="0">
                  <a:pos x="85" y="39"/>
                </a:cxn>
                <a:cxn ang="0">
                  <a:pos x="64" y="55"/>
                </a:cxn>
              </a:cxnLst>
              <a:rect l="0" t="0" r="r" b="b"/>
              <a:pathLst>
                <a:path w="189" h="147">
                  <a:moveTo>
                    <a:pt x="64" y="55"/>
                  </a:moveTo>
                  <a:lnTo>
                    <a:pt x="14" y="59"/>
                  </a:lnTo>
                  <a:lnTo>
                    <a:pt x="0" y="74"/>
                  </a:lnTo>
                  <a:lnTo>
                    <a:pt x="14" y="82"/>
                  </a:lnTo>
                  <a:lnTo>
                    <a:pt x="47" y="82"/>
                  </a:lnTo>
                  <a:lnTo>
                    <a:pt x="66" y="110"/>
                  </a:lnTo>
                  <a:lnTo>
                    <a:pt x="78" y="147"/>
                  </a:lnTo>
                  <a:lnTo>
                    <a:pt x="105" y="145"/>
                  </a:lnTo>
                  <a:lnTo>
                    <a:pt x="121" y="110"/>
                  </a:lnTo>
                  <a:lnTo>
                    <a:pt x="189" y="88"/>
                  </a:lnTo>
                  <a:lnTo>
                    <a:pt x="189" y="52"/>
                  </a:lnTo>
                  <a:lnTo>
                    <a:pt x="168" y="32"/>
                  </a:lnTo>
                  <a:lnTo>
                    <a:pt x="146" y="23"/>
                  </a:lnTo>
                  <a:lnTo>
                    <a:pt x="125" y="4"/>
                  </a:lnTo>
                  <a:lnTo>
                    <a:pt x="105" y="0"/>
                  </a:lnTo>
                  <a:lnTo>
                    <a:pt x="85" y="39"/>
                  </a:lnTo>
                  <a:lnTo>
                    <a:pt x="64" y="55"/>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103" name="Freeform 188"/>
            <p:cNvSpPr>
              <a:spLocks noChangeAspect="1"/>
            </p:cNvSpPr>
            <p:nvPr/>
          </p:nvSpPr>
          <p:spPr bwMode="gray">
            <a:xfrm>
              <a:off x="3118" y="1990"/>
              <a:ext cx="166" cy="137"/>
            </a:xfrm>
            <a:custGeom>
              <a:avLst/>
              <a:gdLst/>
              <a:ahLst/>
              <a:cxnLst>
                <a:cxn ang="0">
                  <a:pos x="461" y="0"/>
                </a:cxn>
                <a:cxn ang="0">
                  <a:pos x="521" y="21"/>
                </a:cxn>
                <a:cxn ang="0">
                  <a:pos x="596" y="45"/>
                </a:cxn>
                <a:cxn ang="0">
                  <a:pos x="686" y="79"/>
                </a:cxn>
                <a:cxn ang="0">
                  <a:pos x="893" y="97"/>
                </a:cxn>
                <a:cxn ang="0">
                  <a:pos x="944" y="53"/>
                </a:cxn>
                <a:cxn ang="0">
                  <a:pos x="990" y="83"/>
                </a:cxn>
                <a:cxn ang="0">
                  <a:pos x="986" y="142"/>
                </a:cxn>
                <a:cxn ang="0">
                  <a:pos x="913" y="238"/>
                </a:cxn>
                <a:cxn ang="0">
                  <a:pos x="903" y="341"/>
                </a:cxn>
                <a:cxn ang="0">
                  <a:pos x="898" y="431"/>
                </a:cxn>
                <a:cxn ang="0">
                  <a:pos x="908" y="473"/>
                </a:cxn>
                <a:cxn ang="0">
                  <a:pos x="866" y="532"/>
                </a:cxn>
                <a:cxn ang="0">
                  <a:pos x="838" y="573"/>
                </a:cxn>
                <a:cxn ang="0">
                  <a:pos x="883" y="604"/>
                </a:cxn>
                <a:cxn ang="0">
                  <a:pos x="974" y="666"/>
                </a:cxn>
                <a:cxn ang="0">
                  <a:pos x="933" y="722"/>
                </a:cxn>
                <a:cxn ang="0">
                  <a:pos x="870" y="654"/>
                </a:cxn>
                <a:cxn ang="0">
                  <a:pos x="854" y="736"/>
                </a:cxn>
                <a:cxn ang="0">
                  <a:pos x="837" y="822"/>
                </a:cxn>
                <a:cxn ang="0">
                  <a:pos x="772" y="801"/>
                </a:cxn>
                <a:cxn ang="0">
                  <a:pos x="684" y="822"/>
                </a:cxn>
                <a:cxn ang="0">
                  <a:pos x="573" y="747"/>
                </a:cxn>
                <a:cxn ang="0">
                  <a:pos x="496" y="691"/>
                </a:cxn>
                <a:cxn ang="0">
                  <a:pos x="387" y="639"/>
                </a:cxn>
                <a:cxn ang="0">
                  <a:pos x="242" y="690"/>
                </a:cxn>
                <a:cxn ang="0">
                  <a:pos x="190" y="717"/>
                </a:cxn>
                <a:cxn ang="0">
                  <a:pos x="212" y="577"/>
                </a:cxn>
                <a:cxn ang="0">
                  <a:pos x="223" y="517"/>
                </a:cxn>
                <a:cxn ang="0">
                  <a:pos x="157" y="539"/>
                </a:cxn>
                <a:cxn ang="0">
                  <a:pos x="106" y="525"/>
                </a:cxn>
                <a:cxn ang="0">
                  <a:pos x="57" y="519"/>
                </a:cxn>
                <a:cxn ang="0">
                  <a:pos x="18" y="445"/>
                </a:cxn>
                <a:cxn ang="0">
                  <a:pos x="27" y="370"/>
                </a:cxn>
                <a:cxn ang="0">
                  <a:pos x="61" y="349"/>
                </a:cxn>
                <a:cxn ang="0">
                  <a:pos x="14" y="293"/>
                </a:cxn>
                <a:cxn ang="0">
                  <a:pos x="16" y="265"/>
                </a:cxn>
                <a:cxn ang="0">
                  <a:pos x="14" y="185"/>
                </a:cxn>
                <a:cxn ang="0">
                  <a:pos x="131" y="140"/>
                </a:cxn>
                <a:cxn ang="0">
                  <a:pos x="147" y="111"/>
                </a:cxn>
                <a:cxn ang="0">
                  <a:pos x="203" y="79"/>
                </a:cxn>
                <a:cxn ang="0">
                  <a:pos x="287" y="45"/>
                </a:cxn>
                <a:cxn ang="0">
                  <a:pos x="402" y="61"/>
                </a:cxn>
                <a:cxn ang="0">
                  <a:pos x="418" y="21"/>
                </a:cxn>
              </a:cxnLst>
              <a:rect l="0" t="0" r="r" b="b"/>
              <a:pathLst>
                <a:path w="999" h="822">
                  <a:moveTo>
                    <a:pt x="451" y="21"/>
                  </a:moveTo>
                  <a:lnTo>
                    <a:pt x="461" y="0"/>
                  </a:lnTo>
                  <a:lnTo>
                    <a:pt x="489" y="32"/>
                  </a:lnTo>
                  <a:lnTo>
                    <a:pt x="521" y="21"/>
                  </a:lnTo>
                  <a:lnTo>
                    <a:pt x="549" y="26"/>
                  </a:lnTo>
                  <a:lnTo>
                    <a:pt x="596" y="45"/>
                  </a:lnTo>
                  <a:lnTo>
                    <a:pt x="668" y="56"/>
                  </a:lnTo>
                  <a:lnTo>
                    <a:pt x="686" y="79"/>
                  </a:lnTo>
                  <a:lnTo>
                    <a:pt x="731" y="94"/>
                  </a:lnTo>
                  <a:lnTo>
                    <a:pt x="893" y="97"/>
                  </a:lnTo>
                  <a:lnTo>
                    <a:pt x="935" y="82"/>
                  </a:lnTo>
                  <a:lnTo>
                    <a:pt x="944" y="53"/>
                  </a:lnTo>
                  <a:lnTo>
                    <a:pt x="970" y="58"/>
                  </a:lnTo>
                  <a:lnTo>
                    <a:pt x="990" y="83"/>
                  </a:lnTo>
                  <a:lnTo>
                    <a:pt x="999" y="113"/>
                  </a:lnTo>
                  <a:lnTo>
                    <a:pt x="986" y="142"/>
                  </a:lnTo>
                  <a:lnTo>
                    <a:pt x="944" y="184"/>
                  </a:lnTo>
                  <a:lnTo>
                    <a:pt x="913" y="238"/>
                  </a:lnTo>
                  <a:lnTo>
                    <a:pt x="888" y="290"/>
                  </a:lnTo>
                  <a:lnTo>
                    <a:pt x="903" y="341"/>
                  </a:lnTo>
                  <a:lnTo>
                    <a:pt x="892" y="407"/>
                  </a:lnTo>
                  <a:lnTo>
                    <a:pt x="898" y="431"/>
                  </a:lnTo>
                  <a:lnTo>
                    <a:pt x="908" y="450"/>
                  </a:lnTo>
                  <a:lnTo>
                    <a:pt x="908" y="473"/>
                  </a:lnTo>
                  <a:lnTo>
                    <a:pt x="898" y="500"/>
                  </a:lnTo>
                  <a:lnTo>
                    <a:pt x="866" y="532"/>
                  </a:lnTo>
                  <a:lnTo>
                    <a:pt x="847" y="546"/>
                  </a:lnTo>
                  <a:lnTo>
                    <a:pt x="838" y="573"/>
                  </a:lnTo>
                  <a:lnTo>
                    <a:pt x="850" y="602"/>
                  </a:lnTo>
                  <a:lnTo>
                    <a:pt x="883" y="604"/>
                  </a:lnTo>
                  <a:lnTo>
                    <a:pt x="935" y="600"/>
                  </a:lnTo>
                  <a:lnTo>
                    <a:pt x="974" y="666"/>
                  </a:lnTo>
                  <a:lnTo>
                    <a:pt x="970" y="722"/>
                  </a:lnTo>
                  <a:lnTo>
                    <a:pt x="933" y="722"/>
                  </a:lnTo>
                  <a:lnTo>
                    <a:pt x="900" y="681"/>
                  </a:lnTo>
                  <a:lnTo>
                    <a:pt x="870" y="654"/>
                  </a:lnTo>
                  <a:lnTo>
                    <a:pt x="872" y="709"/>
                  </a:lnTo>
                  <a:lnTo>
                    <a:pt x="854" y="736"/>
                  </a:lnTo>
                  <a:lnTo>
                    <a:pt x="831" y="792"/>
                  </a:lnTo>
                  <a:lnTo>
                    <a:pt x="837" y="822"/>
                  </a:lnTo>
                  <a:lnTo>
                    <a:pt x="834" y="819"/>
                  </a:lnTo>
                  <a:lnTo>
                    <a:pt x="772" y="801"/>
                  </a:lnTo>
                  <a:lnTo>
                    <a:pt x="712" y="808"/>
                  </a:lnTo>
                  <a:lnTo>
                    <a:pt x="684" y="822"/>
                  </a:lnTo>
                  <a:lnTo>
                    <a:pt x="654" y="820"/>
                  </a:lnTo>
                  <a:lnTo>
                    <a:pt x="573" y="747"/>
                  </a:lnTo>
                  <a:lnTo>
                    <a:pt x="554" y="713"/>
                  </a:lnTo>
                  <a:lnTo>
                    <a:pt x="496" y="691"/>
                  </a:lnTo>
                  <a:lnTo>
                    <a:pt x="450" y="653"/>
                  </a:lnTo>
                  <a:lnTo>
                    <a:pt x="387" y="639"/>
                  </a:lnTo>
                  <a:lnTo>
                    <a:pt x="291" y="653"/>
                  </a:lnTo>
                  <a:lnTo>
                    <a:pt x="242" y="690"/>
                  </a:lnTo>
                  <a:lnTo>
                    <a:pt x="212" y="695"/>
                  </a:lnTo>
                  <a:lnTo>
                    <a:pt x="190" y="717"/>
                  </a:lnTo>
                  <a:lnTo>
                    <a:pt x="201" y="672"/>
                  </a:lnTo>
                  <a:lnTo>
                    <a:pt x="212" y="577"/>
                  </a:lnTo>
                  <a:lnTo>
                    <a:pt x="225" y="537"/>
                  </a:lnTo>
                  <a:lnTo>
                    <a:pt x="223" y="517"/>
                  </a:lnTo>
                  <a:lnTo>
                    <a:pt x="170" y="510"/>
                  </a:lnTo>
                  <a:lnTo>
                    <a:pt x="157" y="539"/>
                  </a:lnTo>
                  <a:lnTo>
                    <a:pt x="129" y="558"/>
                  </a:lnTo>
                  <a:lnTo>
                    <a:pt x="106" y="525"/>
                  </a:lnTo>
                  <a:lnTo>
                    <a:pt x="84" y="527"/>
                  </a:lnTo>
                  <a:lnTo>
                    <a:pt x="57" y="519"/>
                  </a:lnTo>
                  <a:lnTo>
                    <a:pt x="41" y="475"/>
                  </a:lnTo>
                  <a:lnTo>
                    <a:pt x="18" y="445"/>
                  </a:lnTo>
                  <a:lnTo>
                    <a:pt x="14" y="406"/>
                  </a:lnTo>
                  <a:lnTo>
                    <a:pt x="27" y="370"/>
                  </a:lnTo>
                  <a:lnTo>
                    <a:pt x="67" y="363"/>
                  </a:lnTo>
                  <a:lnTo>
                    <a:pt x="61" y="349"/>
                  </a:lnTo>
                  <a:lnTo>
                    <a:pt x="9" y="342"/>
                  </a:lnTo>
                  <a:lnTo>
                    <a:pt x="14" y="293"/>
                  </a:lnTo>
                  <a:lnTo>
                    <a:pt x="23" y="281"/>
                  </a:lnTo>
                  <a:lnTo>
                    <a:pt x="16" y="265"/>
                  </a:lnTo>
                  <a:lnTo>
                    <a:pt x="0" y="261"/>
                  </a:lnTo>
                  <a:lnTo>
                    <a:pt x="14" y="185"/>
                  </a:lnTo>
                  <a:lnTo>
                    <a:pt x="29" y="169"/>
                  </a:lnTo>
                  <a:lnTo>
                    <a:pt x="131" y="140"/>
                  </a:lnTo>
                  <a:lnTo>
                    <a:pt x="133" y="124"/>
                  </a:lnTo>
                  <a:lnTo>
                    <a:pt x="147" y="111"/>
                  </a:lnTo>
                  <a:lnTo>
                    <a:pt x="178" y="102"/>
                  </a:lnTo>
                  <a:lnTo>
                    <a:pt x="203" y="79"/>
                  </a:lnTo>
                  <a:lnTo>
                    <a:pt x="277" y="82"/>
                  </a:lnTo>
                  <a:lnTo>
                    <a:pt x="287" y="45"/>
                  </a:lnTo>
                  <a:lnTo>
                    <a:pt x="325" y="68"/>
                  </a:lnTo>
                  <a:lnTo>
                    <a:pt x="402" y="61"/>
                  </a:lnTo>
                  <a:lnTo>
                    <a:pt x="422" y="45"/>
                  </a:lnTo>
                  <a:lnTo>
                    <a:pt x="418" y="21"/>
                  </a:lnTo>
                  <a:lnTo>
                    <a:pt x="451" y="21"/>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grpSp>
      <p:grpSp>
        <p:nvGrpSpPr>
          <p:cNvPr id="61" name="Group 193"/>
          <p:cNvGrpSpPr>
            <a:grpSpLocks noChangeAspect="1"/>
          </p:cNvGrpSpPr>
          <p:nvPr/>
        </p:nvGrpSpPr>
        <p:grpSpPr bwMode="gray">
          <a:xfrm>
            <a:off x="4564983" y="5018524"/>
            <a:ext cx="143144" cy="175218"/>
            <a:chOff x="2441" y="2378"/>
            <a:chExt cx="121" cy="148"/>
          </a:xfrm>
          <a:solidFill>
            <a:srgbClr val="005EB8"/>
          </a:solidFill>
        </p:grpSpPr>
        <p:sp>
          <p:nvSpPr>
            <p:cNvPr id="96" name="Freeform 194"/>
            <p:cNvSpPr>
              <a:spLocks noChangeAspect="1"/>
            </p:cNvSpPr>
            <p:nvPr/>
          </p:nvSpPr>
          <p:spPr bwMode="gray">
            <a:xfrm>
              <a:off x="2458" y="2470"/>
              <a:ext cx="11" cy="7"/>
            </a:xfrm>
            <a:custGeom>
              <a:avLst/>
              <a:gdLst/>
              <a:ahLst/>
              <a:cxnLst>
                <a:cxn ang="0">
                  <a:pos x="9" y="12"/>
                </a:cxn>
                <a:cxn ang="0">
                  <a:pos x="0" y="3"/>
                </a:cxn>
                <a:cxn ang="0">
                  <a:pos x="26" y="0"/>
                </a:cxn>
                <a:cxn ang="0">
                  <a:pos x="61" y="33"/>
                </a:cxn>
                <a:cxn ang="0">
                  <a:pos x="65" y="43"/>
                </a:cxn>
                <a:cxn ang="0">
                  <a:pos x="9" y="12"/>
                </a:cxn>
              </a:cxnLst>
              <a:rect l="0" t="0" r="r" b="b"/>
              <a:pathLst>
                <a:path w="65" h="43">
                  <a:moveTo>
                    <a:pt x="9" y="12"/>
                  </a:moveTo>
                  <a:lnTo>
                    <a:pt x="0" y="3"/>
                  </a:lnTo>
                  <a:lnTo>
                    <a:pt x="26" y="0"/>
                  </a:lnTo>
                  <a:lnTo>
                    <a:pt x="61" y="33"/>
                  </a:lnTo>
                  <a:lnTo>
                    <a:pt x="65" y="43"/>
                  </a:lnTo>
                  <a:lnTo>
                    <a:pt x="9" y="12"/>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97" name="Freeform 195"/>
            <p:cNvSpPr>
              <a:spLocks noChangeAspect="1"/>
            </p:cNvSpPr>
            <p:nvPr/>
          </p:nvSpPr>
          <p:spPr bwMode="gray">
            <a:xfrm>
              <a:off x="2451" y="2474"/>
              <a:ext cx="10" cy="4"/>
            </a:xfrm>
            <a:custGeom>
              <a:avLst/>
              <a:gdLst/>
              <a:ahLst/>
              <a:cxnLst>
                <a:cxn ang="0">
                  <a:pos x="0" y="10"/>
                </a:cxn>
                <a:cxn ang="0">
                  <a:pos x="19" y="0"/>
                </a:cxn>
                <a:cxn ang="0">
                  <a:pos x="54" y="16"/>
                </a:cxn>
                <a:cxn ang="0">
                  <a:pos x="56" y="28"/>
                </a:cxn>
                <a:cxn ang="0">
                  <a:pos x="0" y="10"/>
                </a:cxn>
              </a:cxnLst>
              <a:rect l="0" t="0" r="r" b="b"/>
              <a:pathLst>
                <a:path w="56" h="28">
                  <a:moveTo>
                    <a:pt x="0" y="10"/>
                  </a:moveTo>
                  <a:lnTo>
                    <a:pt x="19" y="0"/>
                  </a:lnTo>
                  <a:lnTo>
                    <a:pt x="54" y="16"/>
                  </a:lnTo>
                  <a:lnTo>
                    <a:pt x="56" y="28"/>
                  </a:lnTo>
                  <a:lnTo>
                    <a:pt x="0" y="10"/>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98" name="Freeform 196"/>
            <p:cNvSpPr>
              <a:spLocks noChangeAspect="1"/>
            </p:cNvSpPr>
            <p:nvPr/>
          </p:nvSpPr>
          <p:spPr bwMode="gray">
            <a:xfrm>
              <a:off x="2445" y="2484"/>
              <a:ext cx="4" cy="5"/>
            </a:xfrm>
            <a:custGeom>
              <a:avLst/>
              <a:gdLst/>
              <a:ahLst/>
              <a:cxnLst>
                <a:cxn ang="0">
                  <a:pos x="4" y="0"/>
                </a:cxn>
                <a:cxn ang="0">
                  <a:pos x="0" y="35"/>
                </a:cxn>
                <a:cxn ang="0">
                  <a:pos x="10" y="35"/>
                </a:cxn>
                <a:cxn ang="0">
                  <a:pos x="22" y="23"/>
                </a:cxn>
                <a:cxn ang="0">
                  <a:pos x="22" y="10"/>
                </a:cxn>
                <a:cxn ang="0">
                  <a:pos x="4" y="0"/>
                </a:cxn>
              </a:cxnLst>
              <a:rect l="0" t="0" r="r" b="b"/>
              <a:pathLst>
                <a:path w="22" h="35">
                  <a:moveTo>
                    <a:pt x="4" y="0"/>
                  </a:moveTo>
                  <a:lnTo>
                    <a:pt x="0" y="35"/>
                  </a:lnTo>
                  <a:lnTo>
                    <a:pt x="10" y="35"/>
                  </a:lnTo>
                  <a:lnTo>
                    <a:pt x="22" y="23"/>
                  </a:lnTo>
                  <a:lnTo>
                    <a:pt x="22" y="10"/>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99" name="Freeform 197"/>
            <p:cNvSpPr>
              <a:spLocks noChangeAspect="1"/>
            </p:cNvSpPr>
            <p:nvPr/>
          </p:nvSpPr>
          <p:spPr bwMode="gray">
            <a:xfrm>
              <a:off x="2441" y="2378"/>
              <a:ext cx="121" cy="148"/>
            </a:xfrm>
            <a:custGeom>
              <a:avLst/>
              <a:gdLst/>
              <a:ahLst/>
              <a:cxnLst>
                <a:cxn ang="0">
                  <a:pos x="463" y="889"/>
                </a:cxn>
                <a:cxn ang="0">
                  <a:pos x="426" y="828"/>
                </a:cxn>
                <a:cxn ang="0">
                  <a:pos x="428" y="749"/>
                </a:cxn>
                <a:cxn ang="0">
                  <a:pos x="362" y="726"/>
                </a:cxn>
                <a:cxn ang="0">
                  <a:pos x="324" y="685"/>
                </a:cxn>
                <a:cxn ang="0">
                  <a:pos x="293" y="662"/>
                </a:cxn>
                <a:cxn ang="0">
                  <a:pos x="191" y="676"/>
                </a:cxn>
                <a:cxn ang="0">
                  <a:pos x="63" y="734"/>
                </a:cxn>
                <a:cxn ang="0">
                  <a:pos x="0" y="697"/>
                </a:cxn>
                <a:cxn ang="0">
                  <a:pos x="35" y="687"/>
                </a:cxn>
                <a:cxn ang="0">
                  <a:pos x="108" y="695"/>
                </a:cxn>
                <a:cxn ang="0">
                  <a:pos x="153" y="681"/>
                </a:cxn>
                <a:cxn ang="0">
                  <a:pos x="90" y="681"/>
                </a:cxn>
                <a:cxn ang="0">
                  <a:pos x="83" y="644"/>
                </a:cxn>
                <a:cxn ang="0">
                  <a:pos x="198" y="606"/>
                </a:cxn>
                <a:cxn ang="0">
                  <a:pos x="286" y="576"/>
                </a:cxn>
                <a:cxn ang="0">
                  <a:pos x="225" y="582"/>
                </a:cxn>
                <a:cxn ang="0">
                  <a:pos x="162" y="568"/>
                </a:cxn>
                <a:cxn ang="0">
                  <a:pos x="139" y="514"/>
                </a:cxn>
                <a:cxn ang="0">
                  <a:pos x="225" y="397"/>
                </a:cxn>
                <a:cxn ang="0">
                  <a:pos x="275" y="194"/>
                </a:cxn>
                <a:cxn ang="0">
                  <a:pos x="322" y="210"/>
                </a:cxn>
                <a:cxn ang="0">
                  <a:pos x="346" y="242"/>
                </a:cxn>
                <a:cxn ang="0">
                  <a:pos x="313" y="259"/>
                </a:cxn>
                <a:cxn ang="0">
                  <a:pos x="304" y="294"/>
                </a:cxn>
                <a:cxn ang="0">
                  <a:pos x="309" y="350"/>
                </a:cxn>
                <a:cxn ang="0">
                  <a:pos x="366" y="387"/>
                </a:cxn>
                <a:cxn ang="0">
                  <a:pos x="393" y="378"/>
                </a:cxn>
                <a:cxn ang="0">
                  <a:pos x="371" y="326"/>
                </a:cxn>
                <a:cxn ang="0">
                  <a:pos x="384" y="305"/>
                </a:cxn>
                <a:cxn ang="0">
                  <a:pos x="410" y="242"/>
                </a:cxn>
                <a:cxn ang="0">
                  <a:pos x="415" y="189"/>
                </a:cxn>
                <a:cxn ang="0">
                  <a:pos x="386" y="178"/>
                </a:cxn>
                <a:cxn ang="0">
                  <a:pos x="384" y="99"/>
                </a:cxn>
                <a:cxn ang="0">
                  <a:pos x="433" y="43"/>
                </a:cxn>
                <a:cxn ang="0">
                  <a:pos x="512" y="14"/>
                </a:cxn>
                <a:cxn ang="0">
                  <a:pos x="600" y="5"/>
                </a:cxn>
                <a:cxn ang="0">
                  <a:pos x="678" y="11"/>
                </a:cxn>
                <a:cxn ang="0">
                  <a:pos x="726" y="60"/>
                </a:cxn>
                <a:cxn ang="0">
                  <a:pos x="631" y="270"/>
                </a:cxn>
                <a:cxn ang="0">
                  <a:pos x="708" y="334"/>
                </a:cxn>
                <a:cxn ang="0">
                  <a:pos x="676" y="414"/>
                </a:cxn>
                <a:cxn ang="0">
                  <a:pos x="633" y="483"/>
                </a:cxn>
                <a:cxn ang="0">
                  <a:pos x="586" y="528"/>
                </a:cxn>
                <a:cxn ang="0">
                  <a:pos x="500" y="507"/>
                </a:cxn>
                <a:cxn ang="0">
                  <a:pos x="512" y="595"/>
                </a:cxn>
                <a:cxn ang="0">
                  <a:pos x="512" y="680"/>
                </a:cxn>
                <a:cxn ang="0">
                  <a:pos x="490" y="776"/>
                </a:cxn>
                <a:cxn ang="0">
                  <a:pos x="504" y="869"/>
                </a:cxn>
              </a:cxnLst>
              <a:rect l="0" t="0" r="r" b="b"/>
              <a:pathLst>
                <a:path w="726" h="889">
                  <a:moveTo>
                    <a:pt x="504" y="889"/>
                  </a:moveTo>
                  <a:lnTo>
                    <a:pt x="463" y="889"/>
                  </a:lnTo>
                  <a:lnTo>
                    <a:pt x="433" y="866"/>
                  </a:lnTo>
                  <a:lnTo>
                    <a:pt x="426" y="828"/>
                  </a:lnTo>
                  <a:lnTo>
                    <a:pt x="431" y="787"/>
                  </a:lnTo>
                  <a:lnTo>
                    <a:pt x="428" y="749"/>
                  </a:lnTo>
                  <a:lnTo>
                    <a:pt x="399" y="728"/>
                  </a:lnTo>
                  <a:lnTo>
                    <a:pt x="362" y="726"/>
                  </a:lnTo>
                  <a:lnTo>
                    <a:pt x="333" y="708"/>
                  </a:lnTo>
                  <a:lnTo>
                    <a:pt x="324" y="685"/>
                  </a:lnTo>
                  <a:lnTo>
                    <a:pt x="313" y="685"/>
                  </a:lnTo>
                  <a:lnTo>
                    <a:pt x="293" y="662"/>
                  </a:lnTo>
                  <a:lnTo>
                    <a:pt x="234" y="665"/>
                  </a:lnTo>
                  <a:lnTo>
                    <a:pt x="191" y="676"/>
                  </a:lnTo>
                  <a:lnTo>
                    <a:pt x="135" y="713"/>
                  </a:lnTo>
                  <a:lnTo>
                    <a:pt x="63" y="734"/>
                  </a:lnTo>
                  <a:lnTo>
                    <a:pt x="0" y="700"/>
                  </a:lnTo>
                  <a:lnTo>
                    <a:pt x="0" y="697"/>
                  </a:lnTo>
                  <a:lnTo>
                    <a:pt x="9" y="689"/>
                  </a:lnTo>
                  <a:lnTo>
                    <a:pt x="35" y="687"/>
                  </a:lnTo>
                  <a:lnTo>
                    <a:pt x="74" y="713"/>
                  </a:lnTo>
                  <a:lnTo>
                    <a:pt x="108" y="695"/>
                  </a:lnTo>
                  <a:lnTo>
                    <a:pt x="140" y="693"/>
                  </a:lnTo>
                  <a:lnTo>
                    <a:pt x="153" y="681"/>
                  </a:lnTo>
                  <a:lnTo>
                    <a:pt x="125" y="676"/>
                  </a:lnTo>
                  <a:lnTo>
                    <a:pt x="90" y="681"/>
                  </a:lnTo>
                  <a:lnTo>
                    <a:pt x="70" y="674"/>
                  </a:lnTo>
                  <a:lnTo>
                    <a:pt x="83" y="644"/>
                  </a:lnTo>
                  <a:lnTo>
                    <a:pt x="160" y="627"/>
                  </a:lnTo>
                  <a:lnTo>
                    <a:pt x="198" y="606"/>
                  </a:lnTo>
                  <a:lnTo>
                    <a:pt x="263" y="590"/>
                  </a:lnTo>
                  <a:lnTo>
                    <a:pt x="286" y="576"/>
                  </a:lnTo>
                  <a:lnTo>
                    <a:pt x="270" y="563"/>
                  </a:lnTo>
                  <a:lnTo>
                    <a:pt x="225" y="582"/>
                  </a:lnTo>
                  <a:lnTo>
                    <a:pt x="191" y="580"/>
                  </a:lnTo>
                  <a:lnTo>
                    <a:pt x="162" y="568"/>
                  </a:lnTo>
                  <a:lnTo>
                    <a:pt x="139" y="547"/>
                  </a:lnTo>
                  <a:lnTo>
                    <a:pt x="139" y="514"/>
                  </a:lnTo>
                  <a:lnTo>
                    <a:pt x="143" y="495"/>
                  </a:lnTo>
                  <a:lnTo>
                    <a:pt x="225" y="397"/>
                  </a:lnTo>
                  <a:lnTo>
                    <a:pt x="252" y="257"/>
                  </a:lnTo>
                  <a:lnTo>
                    <a:pt x="275" y="194"/>
                  </a:lnTo>
                  <a:lnTo>
                    <a:pt x="309" y="181"/>
                  </a:lnTo>
                  <a:lnTo>
                    <a:pt x="322" y="210"/>
                  </a:lnTo>
                  <a:lnTo>
                    <a:pt x="344" y="229"/>
                  </a:lnTo>
                  <a:lnTo>
                    <a:pt x="346" y="242"/>
                  </a:lnTo>
                  <a:lnTo>
                    <a:pt x="344" y="249"/>
                  </a:lnTo>
                  <a:lnTo>
                    <a:pt x="313" y="259"/>
                  </a:lnTo>
                  <a:lnTo>
                    <a:pt x="308" y="271"/>
                  </a:lnTo>
                  <a:lnTo>
                    <a:pt x="304" y="294"/>
                  </a:lnTo>
                  <a:lnTo>
                    <a:pt x="311" y="337"/>
                  </a:lnTo>
                  <a:lnTo>
                    <a:pt x="309" y="350"/>
                  </a:lnTo>
                  <a:lnTo>
                    <a:pt x="330" y="371"/>
                  </a:lnTo>
                  <a:lnTo>
                    <a:pt x="366" y="387"/>
                  </a:lnTo>
                  <a:lnTo>
                    <a:pt x="385" y="387"/>
                  </a:lnTo>
                  <a:lnTo>
                    <a:pt x="393" y="378"/>
                  </a:lnTo>
                  <a:lnTo>
                    <a:pt x="387" y="348"/>
                  </a:lnTo>
                  <a:lnTo>
                    <a:pt x="371" y="326"/>
                  </a:lnTo>
                  <a:lnTo>
                    <a:pt x="368" y="310"/>
                  </a:lnTo>
                  <a:lnTo>
                    <a:pt x="384" y="305"/>
                  </a:lnTo>
                  <a:lnTo>
                    <a:pt x="406" y="284"/>
                  </a:lnTo>
                  <a:lnTo>
                    <a:pt x="410" y="242"/>
                  </a:lnTo>
                  <a:lnTo>
                    <a:pt x="426" y="196"/>
                  </a:lnTo>
                  <a:lnTo>
                    <a:pt x="415" y="189"/>
                  </a:lnTo>
                  <a:lnTo>
                    <a:pt x="390" y="190"/>
                  </a:lnTo>
                  <a:lnTo>
                    <a:pt x="386" y="178"/>
                  </a:lnTo>
                  <a:lnTo>
                    <a:pt x="380" y="116"/>
                  </a:lnTo>
                  <a:lnTo>
                    <a:pt x="384" y="99"/>
                  </a:lnTo>
                  <a:lnTo>
                    <a:pt x="400" y="70"/>
                  </a:lnTo>
                  <a:lnTo>
                    <a:pt x="433" y="43"/>
                  </a:lnTo>
                  <a:lnTo>
                    <a:pt x="472" y="22"/>
                  </a:lnTo>
                  <a:lnTo>
                    <a:pt x="512" y="14"/>
                  </a:lnTo>
                  <a:lnTo>
                    <a:pt x="559" y="25"/>
                  </a:lnTo>
                  <a:lnTo>
                    <a:pt x="600" y="5"/>
                  </a:lnTo>
                  <a:lnTo>
                    <a:pt x="645" y="0"/>
                  </a:lnTo>
                  <a:lnTo>
                    <a:pt x="678" y="11"/>
                  </a:lnTo>
                  <a:lnTo>
                    <a:pt x="709" y="37"/>
                  </a:lnTo>
                  <a:lnTo>
                    <a:pt x="726" y="60"/>
                  </a:lnTo>
                  <a:lnTo>
                    <a:pt x="688" y="231"/>
                  </a:lnTo>
                  <a:lnTo>
                    <a:pt x="631" y="270"/>
                  </a:lnTo>
                  <a:lnTo>
                    <a:pt x="641" y="305"/>
                  </a:lnTo>
                  <a:lnTo>
                    <a:pt x="708" y="334"/>
                  </a:lnTo>
                  <a:lnTo>
                    <a:pt x="703" y="378"/>
                  </a:lnTo>
                  <a:lnTo>
                    <a:pt x="676" y="414"/>
                  </a:lnTo>
                  <a:lnTo>
                    <a:pt x="641" y="440"/>
                  </a:lnTo>
                  <a:lnTo>
                    <a:pt x="633" y="483"/>
                  </a:lnTo>
                  <a:lnTo>
                    <a:pt x="615" y="522"/>
                  </a:lnTo>
                  <a:lnTo>
                    <a:pt x="586" y="528"/>
                  </a:lnTo>
                  <a:lnTo>
                    <a:pt x="539" y="507"/>
                  </a:lnTo>
                  <a:lnTo>
                    <a:pt x="500" y="507"/>
                  </a:lnTo>
                  <a:lnTo>
                    <a:pt x="498" y="540"/>
                  </a:lnTo>
                  <a:lnTo>
                    <a:pt x="512" y="595"/>
                  </a:lnTo>
                  <a:lnTo>
                    <a:pt x="517" y="632"/>
                  </a:lnTo>
                  <a:lnTo>
                    <a:pt x="512" y="680"/>
                  </a:lnTo>
                  <a:lnTo>
                    <a:pt x="512" y="747"/>
                  </a:lnTo>
                  <a:lnTo>
                    <a:pt x="490" y="776"/>
                  </a:lnTo>
                  <a:lnTo>
                    <a:pt x="487" y="803"/>
                  </a:lnTo>
                  <a:lnTo>
                    <a:pt x="504" y="869"/>
                  </a:lnTo>
                  <a:lnTo>
                    <a:pt x="504" y="889"/>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100" name="Freeform 198"/>
            <p:cNvSpPr>
              <a:spLocks noChangeAspect="1"/>
            </p:cNvSpPr>
            <p:nvPr/>
          </p:nvSpPr>
          <p:spPr bwMode="gray">
            <a:xfrm>
              <a:off x="2484" y="2388"/>
              <a:ext cx="10" cy="18"/>
            </a:xfrm>
            <a:custGeom>
              <a:avLst/>
              <a:gdLst/>
              <a:ahLst/>
              <a:cxnLst>
                <a:cxn ang="0">
                  <a:pos x="57" y="37"/>
                </a:cxn>
                <a:cxn ang="0">
                  <a:pos x="61" y="0"/>
                </a:cxn>
                <a:cxn ang="0">
                  <a:pos x="61" y="4"/>
                </a:cxn>
                <a:cxn ang="0">
                  <a:pos x="43" y="40"/>
                </a:cxn>
                <a:cxn ang="0">
                  <a:pos x="12" y="78"/>
                </a:cxn>
                <a:cxn ang="0">
                  <a:pos x="0" y="108"/>
                </a:cxn>
                <a:cxn ang="0">
                  <a:pos x="30" y="89"/>
                </a:cxn>
                <a:cxn ang="0">
                  <a:pos x="43" y="53"/>
                </a:cxn>
                <a:cxn ang="0">
                  <a:pos x="57" y="37"/>
                </a:cxn>
              </a:cxnLst>
              <a:rect l="0" t="0" r="r" b="b"/>
              <a:pathLst>
                <a:path w="61" h="108">
                  <a:moveTo>
                    <a:pt x="57" y="37"/>
                  </a:moveTo>
                  <a:lnTo>
                    <a:pt x="61" y="0"/>
                  </a:lnTo>
                  <a:lnTo>
                    <a:pt x="61" y="4"/>
                  </a:lnTo>
                  <a:lnTo>
                    <a:pt x="43" y="40"/>
                  </a:lnTo>
                  <a:lnTo>
                    <a:pt x="12" y="78"/>
                  </a:lnTo>
                  <a:lnTo>
                    <a:pt x="0" y="108"/>
                  </a:lnTo>
                  <a:lnTo>
                    <a:pt x="30" y="89"/>
                  </a:lnTo>
                  <a:lnTo>
                    <a:pt x="43" y="53"/>
                  </a:lnTo>
                  <a:lnTo>
                    <a:pt x="57" y="37"/>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grpSp>
      <p:grpSp>
        <p:nvGrpSpPr>
          <p:cNvPr id="62" name="Group 199"/>
          <p:cNvGrpSpPr>
            <a:grpSpLocks noChangeAspect="1"/>
          </p:cNvGrpSpPr>
          <p:nvPr/>
        </p:nvGrpSpPr>
        <p:grpSpPr bwMode="gray">
          <a:xfrm>
            <a:off x="4745934" y="4711864"/>
            <a:ext cx="280368" cy="227307"/>
            <a:chOff x="2594" y="2119"/>
            <a:chExt cx="237" cy="192"/>
          </a:xfrm>
          <a:solidFill>
            <a:srgbClr val="005EB8"/>
          </a:solidFill>
        </p:grpSpPr>
        <p:sp>
          <p:nvSpPr>
            <p:cNvPr id="89" name="Freeform 200"/>
            <p:cNvSpPr>
              <a:spLocks noChangeAspect="1"/>
            </p:cNvSpPr>
            <p:nvPr/>
          </p:nvSpPr>
          <p:spPr bwMode="gray">
            <a:xfrm>
              <a:off x="2818" y="2270"/>
              <a:ext cx="13" cy="15"/>
            </a:xfrm>
            <a:custGeom>
              <a:avLst/>
              <a:gdLst/>
              <a:ahLst/>
              <a:cxnLst>
                <a:cxn ang="0">
                  <a:pos x="81" y="95"/>
                </a:cxn>
                <a:cxn ang="0">
                  <a:pos x="70" y="39"/>
                </a:cxn>
                <a:cxn ang="0">
                  <a:pos x="39" y="12"/>
                </a:cxn>
                <a:cxn ang="0">
                  <a:pos x="11" y="0"/>
                </a:cxn>
                <a:cxn ang="0">
                  <a:pos x="0" y="63"/>
                </a:cxn>
                <a:cxn ang="0">
                  <a:pos x="18" y="84"/>
                </a:cxn>
                <a:cxn ang="0">
                  <a:pos x="43" y="93"/>
                </a:cxn>
                <a:cxn ang="0">
                  <a:pos x="81" y="95"/>
                </a:cxn>
              </a:cxnLst>
              <a:rect l="0" t="0" r="r" b="b"/>
              <a:pathLst>
                <a:path w="81" h="95">
                  <a:moveTo>
                    <a:pt x="81" y="95"/>
                  </a:moveTo>
                  <a:lnTo>
                    <a:pt x="70" y="39"/>
                  </a:lnTo>
                  <a:lnTo>
                    <a:pt x="39" y="12"/>
                  </a:lnTo>
                  <a:lnTo>
                    <a:pt x="11" y="0"/>
                  </a:lnTo>
                  <a:lnTo>
                    <a:pt x="0" y="63"/>
                  </a:lnTo>
                  <a:lnTo>
                    <a:pt x="18" y="84"/>
                  </a:lnTo>
                  <a:lnTo>
                    <a:pt x="43" y="93"/>
                  </a:lnTo>
                  <a:lnTo>
                    <a:pt x="81" y="95"/>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90" name="Freeform 201"/>
            <p:cNvSpPr>
              <a:spLocks noChangeAspect="1"/>
            </p:cNvSpPr>
            <p:nvPr/>
          </p:nvSpPr>
          <p:spPr bwMode="gray">
            <a:xfrm>
              <a:off x="2653" y="2249"/>
              <a:ext cx="39" cy="35"/>
            </a:xfrm>
            <a:custGeom>
              <a:avLst/>
              <a:gdLst/>
              <a:ahLst/>
              <a:cxnLst>
                <a:cxn ang="0">
                  <a:pos x="61" y="31"/>
                </a:cxn>
                <a:cxn ang="0">
                  <a:pos x="78" y="19"/>
                </a:cxn>
                <a:cxn ang="0">
                  <a:pos x="127" y="14"/>
                </a:cxn>
                <a:cxn ang="0">
                  <a:pos x="156" y="34"/>
                </a:cxn>
                <a:cxn ang="0">
                  <a:pos x="165" y="33"/>
                </a:cxn>
                <a:cxn ang="0">
                  <a:pos x="165" y="9"/>
                </a:cxn>
                <a:cxn ang="0">
                  <a:pos x="174" y="0"/>
                </a:cxn>
                <a:cxn ang="0">
                  <a:pos x="204" y="51"/>
                </a:cxn>
                <a:cxn ang="0">
                  <a:pos x="201" y="80"/>
                </a:cxn>
                <a:cxn ang="0">
                  <a:pos x="209" y="104"/>
                </a:cxn>
                <a:cxn ang="0">
                  <a:pos x="216" y="114"/>
                </a:cxn>
                <a:cxn ang="0">
                  <a:pos x="233" y="120"/>
                </a:cxn>
                <a:cxn ang="0">
                  <a:pos x="233" y="126"/>
                </a:cxn>
                <a:cxn ang="0">
                  <a:pos x="221" y="125"/>
                </a:cxn>
                <a:cxn ang="0">
                  <a:pos x="221" y="156"/>
                </a:cxn>
                <a:cxn ang="0">
                  <a:pos x="214" y="194"/>
                </a:cxn>
                <a:cxn ang="0">
                  <a:pos x="185" y="200"/>
                </a:cxn>
                <a:cxn ang="0">
                  <a:pos x="163" y="211"/>
                </a:cxn>
                <a:cxn ang="0">
                  <a:pos x="143" y="208"/>
                </a:cxn>
                <a:cxn ang="0">
                  <a:pos x="113" y="189"/>
                </a:cxn>
                <a:cxn ang="0">
                  <a:pos x="77" y="199"/>
                </a:cxn>
                <a:cxn ang="0">
                  <a:pos x="77" y="184"/>
                </a:cxn>
                <a:cxn ang="0">
                  <a:pos x="90" y="166"/>
                </a:cxn>
                <a:cxn ang="0">
                  <a:pos x="75" y="166"/>
                </a:cxn>
                <a:cxn ang="0">
                  <a:pos x="33" y="148"/>
                </a:cxn>
                <a:cxn ang="0">
                  <a:pos x="30" y="121"/>
                </a:cxn>
                <a:cxn ang="0">
                  <a:pos x="12" y="103"/>
                </a:cxn>
                <a:cxn ang="0">
                  <a:pos x="19" y="86"/>
                </a:cxn>
                <a:cxn ang="0">
                  <a:pos x="3" y="71"/>
                </a:cxn>
                <a:cxn ang="0">
                  <a:pos x="9" y="71"/>
                </a:cxn>
                <a:cxn ang="0">
                  <a:pos x="9" y="62"/>
                </a:cxn>
                <a:cxn ang="0">
                  <a:pos x="0" y="50"/>
                </a:cxn>
                <a:cxn ang="0">
                  <a:pos x="0" y="38"/>
                </a:cxn>
                <a:cxn ang="0">
                  <a:pos x="19" y="38"/>
                </a:cxn>
                <a:cxn ang="0">
                  <a:pos x="39" y="47"/>
                </a:cxn>
                <a:cxn ang="0">
                  <a:pos x="61" y="31"/>
                </a:cxn>
              </a:cxnLst>
              <a:rect l="0" t="0" r="r" b="b"/>
              <a:pathLst>
                <a:path w="233" h="211">
                  <a:moveTo>
                    <a:pt x="61" y="31"/>
                  </a:moveTo>
                  <a:lnTo>
                    <a:pt x="78" y="19"/>
                  </a:lnTo>
                  <a:lnTo>
                    <a:pt x="127" y="14"/>
                  </a:lnTo>
                  <a:lnTo>
                    <a:pt x="156" y="34"/>
                  </a:lnTo>
                  <a:lnTo>
                    <a:pt x="165" y="33"/>
                  </a:lnTo>
                  <a:lnTo>
                    <a:pt x="165" y="9"/>
                  </a:lnTo>
                  <a:lnTo>
                    <a:pt x="174" y="0"/>
                  </a:lnTo>
                  <a:lnTo>
                    <a:pt x="204" y="51"/>
                  </a:lnTo>
                  <a:lnTo>
                    <a:pt x="201" y="80"/>
                  </a:lnTo>
                  <a:lnTo>
                    <a:pt x="209" y="104"/>
                  </a:lnTo>
                  <a:lnTo>
                    <a:pt x="216" y="114"/>
                  </a:lnTo>
                  <a:lnTo>
                    <a:pt x="233" y="120"/>
                  </a:lnTo>
                  <a:lnTo>
                    <a:pt x="233" y="126"/>
                  </a:lnTo>
                  <a:lnTo>
                    <a:pt x="221" y="125"/>
                  </a:lnTo>
                  <a:lnTo>
                    <a:pt x="221" y="156"/>
                  </a:lnTo>
                  <a:lnTo>
                    <a:pt x="214" y="194"/>
                  </a:lnTo>
                  <a:lnTo>
                    <a:pt x="185" y="200"/>
                  </a:lnTo>
                  <a:lnTo>
                    <a:pt x="163" y="211"/>
                  </a:lnTo>
                  <a:lnTo>
                    <a:pt x="143" y="208"/>
                  </a:lnTo>
                  <a:lnTo>
                    <a:pt x="113" y="189"/>
                  </a:lnTo>
                  <a:lnTo>
                    <a:pt x="77" y="199"/>
                  </a:lnTo>
                  <a:lnTo>
                    <a:pt x="77" y="184"/>
                  </a:lnTo>
                  <a:lnTo>
                    <a:pt x="90" y="166"/>
                  </a:lnTo>
                  <a:lnTo>
                    <a:pt x="75" y="166"/>
                  </a:lnTo>
                  <a:lnTo>
                    <a:pt x="33" y="148"/>
                  </a:lnTo>
                  <a:lnTo>
                    <a:pt x="30" y="121"/>
                  </a:lnTo>
                  <a:lnTo>
                    <a:pt x="12" y="103"/>
                  </a:lnTo>
                  <a:lnTo>
                    <a:pt x="19" y="86"/>
                  </a:lnTo>
                  <a:lnTo>
                    <a:pt x="3" y="71"/>
                  </a:lnTo>
                  <a:lnTo>
                    <a:pt x="9" y="71"/>
                  </a:lnTo>
                  <a:lnTo>
                    <a:pt x="9" y="62"/>
                  </a:lnTo>
                  <a:lnTo>
                    <a:pt x="0" y="50"/>
                  </a:lnTo>
                  <a:lnTo>
                    <a:pt x="0" y="38"/>
                  </a:lnTo>
                  <a:lnTo>
                    <a:pt x="19" y="38"/>
                  </a:lnTo>
                  <a:lnTo>
                    <a:pt x="39" y="47"/>
                  </a:lnTo>
                  <a:lnTo>
                    <a:pt x="61" y="31"/>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91" name="Freeform 202"/>
            <p:cNvSpPr>
              <a:spLocks noChangeAspect="1"/>
            </p:cNvSpPr>
            <p:nvPr/>
          </p:nvSpPr>
          <p:spPr bwMode="gray">
            <a:xfrm>
              <a:off x="2685" y="2276"/>
              <a:ext cx="10" cy="27"/>
            </a:xfrm>
            <a:custGeom>
              <a:avLst/>
              <a:gdLst/>
              <a:ahLst/>
              <a:cxnLst>
                <a:cxn ang="0">
                  <a:pos x="43" y="38"/>
                </a:cxn>
                <a:cxn ang="0">
                  <a:pos x="43" y="10"/>
                </a:cxn>
                <a:cxn ang="0">
                  <a:pos x="50" y="0"/>
                </a:cxn>
                <a:cxn ang="0">
                  <a:pos x="61" y="0"/>
                </a:cxn>
                <a:cxn ang="0">
                  <a:pos x="63" y="53"/>
                </a:cxn>
                <a:cxn ang="0">
                  <a:pos x="43" y="88"/>
                </a:cxn>
                <a:cxn ang="0">
                  <a:pos x="42" y="111"/>
                </a:cxn>
                <a:cxn ang="0">
                  <a:pos x="33" y="124"/>
                </a:cxn>
                <a:cxn ang="0">
                  <a:pos x="24" y="153"/>
                </a:cxn>
                <a:cxn ang="0">
                  <a:pos x="15" y="159"/>
                </a:cxn>
                <a:cxn ang="0">
                  <a:pos x="12" y="130"/>
                </a:cxn>
                <a:cxn ang="0">
                  <a:pos x="0" y="106"/>
                </a:cxn>
                <a:cxn ang="0">
                  <a:pos x="8" y="103"/>
                </a:cxn>
                <a:cxn ang="0">
                  <a:pos x="17" y="67"/>
                </a:cxn>
                <a:cxn ang="0">
                  <a:pos x="29" y="44"/>
                </a:cxn>
                <a:cxn ang="0">
                  <a:pos x="43" y="38"/>
                </a:cxn>
              </a:cxnLst>
              <a:rect l="0" t="0" r="r" b="b"/>
              <a:pathLst>
                <a:path w="63" h="159">
                  <a:moveTo>
                    <a:pt x="43" y="38"/>
                  </a:moveTo>
                  <a:lnTo>
                    <a:pt x="43" y="10"/>
                  </a:lnTo>
                  <a:lnTo>
                    <a:pt x="50" y="0"/>
                  </a:lnTo>
                  <a:lnTo>
                    <a:pt x="61" y="0"/>
                  </a:lnTo>
                  <a:lnTo>
                    <a:pt x="63" y="53"/>
                  </a:lnTo>
                  <a:lnTo>
                    <a:pt x="43" y="88"/>
                  </a:lnTo>
                  <a:lnTo>
                    <a:pt x="42" y="111"/>
                  </a:lnTo>
                  <a:lnTo>
                    <a:pt x="33" y="124"/>
                  </a:lnTo>
                  <a:lnTo>
                    <a:pt x="24" y="153"/>
                  </a:lnTo>
                  <a:lnTo>
                    <a:pt x="15" y="159"/>
                  </a:lnTo>
                  <a:lnTo>
                    <a:pt x="12" y="130"/>
                  </a:lnTo>
                  <a:lnTo>
                    <a:pt x="0" y="106"/>
                  </a:lnTo>
                  <a:lnTo>
                    <a:pt x="8" y="103"/>
                  </a:lnTo>
                  <a:lnTo>
                    <a:pt x="17" y="67"/>
                  </a:lnTo>
                  <a:lnTo>
                    <a:pt x="29" y="44"/>
                  </a:lnTo>
                  <a:lnTo>
                    <a:pt x="43" y="38"/>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92" name="Freeform 203"/>
            <p:cNvSpPr>
              <a:spLocks noChangeAspect="1"/>
            </p:cNvSpPr>
            <p:nvPr/>
          </p:nvSpPr>
          <p:spPr bwMode="gray">
            <a:xfrm>
              <a:off x="2694" y="2217"/>
              <a:ext cx="60" cy="70"/>
            </a:xfrm>
            <a:custGeom>
              <a:avLst/>
              <a:gdLst/>
              <a:ahLst/>
              <a:cxnLst>
                <a:cxn ang="0">
                  <a:pos x="127" y="63"/>
                </a:cxn>
                <a:cxn ang="0">
                  <a:pos x="178" y="80"/>
                </a:cxn>
                <a:cxn ang="0">
                  <a:pos x="164" y="116"/>
                </a:cxn>
                <a:cxn ang="0">
                  <a:pos x="158" y="127"/>
                </a:cxn>
                <a:cxn ang="0">
                  <a:pos x="170" y="152"/>
                </a:cxn>
                <a:cxn ang="0">
                  <a:pos x="188" y="153"/>
                </a:cxn>
                <a:cxn ang="0">
                  <a:pos x="201" y="116"/>
                </a:cxn>
                <a:cxn ang="0">
                  <a:pos x="199" y="91"/>
                </a:cxn>
                <a:cxn ang="0">
                  <a:pos x="208" y="84"/>
                </a:cxn>
                <a:cxn ang="0">
                  <a:pos x="224" y="148"/>
                </a:cxn>
                <a:cxn ang="0">
                  <a:pos x="212" y="158"/>
                </a:cxn>
                <a:cxn ang="0">
                  <a:pos x="218" y="168"/>
                </a:cxn>
                <a:cxn ang="0">
                  <a:pos x="232" y="81"/>
                </a:cxn>
                <a:cxn ang="0">
                  <a:pos x="206" y="65"/>
                </a:cxn>
                <a:cxn ang="0">
                  <a:pos x="228" y="20"/>
                </a:cxn>
                <a:cxn ang="0">
                  <a:pos x="268" y="3"/>
                </a:cxn>
                <a:cxn ang="0">
                  <a:pos x="312" y="25"/>
                </a:cxn>
                <a:cxn ang="0">
                  <a:pos x="338" y="76"/>
                </a:cxn>
                <a:cxn ang="0">
                  <a:pos x="340" y="111"/>
                </a:cxn>
                <a:cxn ang="0">
                  <a:pos x="345" y="135"/>
                </a:cxn>
                <a:cxn ang="0">
                  <a:pos x="332" y="173"/>
                </a:cxn>
                <a:cxn ang="0">
                  <a:pos x="301" y="187"/>
                </a:cxn>
                <a:cxn ang="0">
                  <a:pos x="273" y="229"/>
                </a:cxn>
                <a:cxn ang="0">
                  <a:pos x="293" y="259"/>
                </a:cxn>
                <a:cxn ang="0">
                  <a:pos x="310" y="322"/>
                </a:cxn>
                <a:cxn ang="0">
                  <a:pos x="248" y="346"/>
                </a:cxn>
                <a:cxn ang="0">
                  <a:pos x="254" y="360"/>
                </a:cxn>
                <a:cxn ang="0">
                  <a:pos x="253" y="379"/>
                </a:cxn>
                <a:cxn ang="0">
                  <a:pos x="250" y="412"/>
                </a:cxn>
                <a:cxn ang="0">
                  <a:pos x="218" y="404"/>
                </a:cxn>
                <a:cxn ang="0">
                  <a:pos x="150" y="385"/>
                </a:cxn>
                <a:cxn ang="0">
                  <a:pos x="167" y="385"/>
                </a:cxn>
                <a:cxn ang="0">
                  <a:pos x="171" y="362"/>
                </a:cxn>
                <a:cxn ang="0">
                  <a:pos x="120" y="336"/>
                </a:cxn>
                <a:cxn ang="0">
                  <a:pos x="70" y="308"/>
                </a:cxn>
                <a:cxn ang="0">
                  <a:pos x="41" y="288"/>
                </a:cxn>
                <a:cxn ang="0">
                  <a:pos x="47" y="279"/>
                </a:cxn>
                <a:cxn ang="0">
                  <a:pos x="51" y="197"/>
                </a:cxn>
                <a:cxn ang="0">
                  <a:pos x="15" y="181"/>
                </a:cxn>
                <a:cxn ang="0">
                  <a:pos x="21" y="165"/>
                </a:cxn>
                <a:cxn ang="0">
                  <a:pos x="0" y="152"/>
                </a:cxn>
                <a:cxn ang="0">
                  <a:pos x="65" y="144"/>
                </a:cxn>
                <a:cxn ang="0">
                  <a:pos x="92" y="108"/>
                </a:cxn>
                <a:cxn ang="0">
                  <a:pos x="122" y="100"/>
                </a:cxn>
                <a:cxn ang="0">
                  <a:pos x="93" y="56"/>
                </a:cxn>
              </a:cxnLst>
              <a:rect l="0" t="0" r="r" b="b"/>
              <a:pathLst>
                <a:path w="359" h="417">
                  <a:moveTo>
                    <a:pt x="93" y="56"/>
                  </a:moveTo>
                  <a:lnTo>
                    <a:pt x="127" y="63"/>
                  </a:lnTo>
                  <a:lnTo>
                    <a:pt x="178" y="62"/>
                  </a:lnTo>
                  <a:lnTo>
                    <a:pt x="178" y="80"/>
                  </a:lnTo>
                  <a:lnTo>
                    <a:pt x="165" y="85"/>
                  </a:lnTo>
                  <a:lnTo>
                    <a:pt x="164" y="116"/>
                  </a:lnTo>
                  <a:lnTo>
                    <a:pt x="156" y="122"/>
                  </a:lnTo>
                  <a:lnTo>
                    <a:pt x="158" y="127"/>
                  </a:lnTo>
                  <a:lnTo>
                    <a:pt x="167" y="122"/>
                  </a:lnTo>
                  <a:lnTo>
                    <a:pt x="170" y="152"/>
                  </a:lnTo>
                  <a:lnTo>
                    <a:pt x="173" y="170"/>
                  </a:lnTo>
                  <a:lnTo>
                    <a:pt x="188" y="153"/>
                  </a:lnTo>
                  <a:lnTo>
                    <a:pt x="195" y="119"/>
                  </a:lnTo>
                  <a:lnTo>
                    <a:pt x="201" y="116"/>
                  </a:lnTo>
                  <a:lnTo>
                    <a:pt x="202" y="91"/>
                  </a:lnTo>
                  <a:lnTo>
                    <a:pt x="199" y="91"/>
                  </a:lnTo>
                  <a:lnTo>
                    <a:pt x="202" y="84"/>
                  </a:lnTo>
                  <a:lnTo>
                    <a:pt x="208" y="84"/>
                  </a:lnTo>
                  <a:lnTo>
                    <a:pt x="225" y="127"/>
                  </a:lnTo>
                  <a:lnTo>
                    <a:pt x="224" y="148"/>
                  </a:lnTo>
                  <a:lnTo>
                    <a:pt x="218" y="148"/>
                  </a:lnTo>
                  <a:lnTo>
                    <a:pt x="212" y="158"/>
                  </a:lnTo>
                  <a:lnTo>
                    <a:pt x="218" y="159"/>
                  </a:lnTo>
                  <a:lnTo>
                    <a:pt x="218" y="168"/>
                  </a:lnTo>
                  <a:lnTo>
                    <a:pt x="229" y="169"/>
                  </a:lnTo>
                  <a:lnTo>
                    <a:pt x="232" y="81"/>
                  </a:lnTo>
                  <a:lnTo>
                    <a:pt x="224" y="69"/>
                  </a:lnTo>
                  <a:lnTo>
                    <a:pt x="206" y="65"/>
                  </a:lnTo>
                  <a:lnTo>
                    <a:pt x="203" y="50"/>
                  </a:lnTo>
                  <a:lnTo>
                    <a:pt x="228" y="20"/>
                  </a:lnTo>
                  <a:lnTo>
                    <a:pt x="265" y="10"/>
                  </a:lnTo>
                  <a:lnTo>
                    <a:pt x="268" y="3"/>
                  </a:lnTo>
                  <a:lnTo>
                    <a:pt x="292" y="0"/>
                  </a:lnTo>
                  <a:lnTo>
                    <a:pt x="312" y="25"/>
                  </a:lnTo>
                  <a:lnTo>
                    <a:pt x="330" y="73"/>
                  </a:lnTo>
                  <a:lnTo>
                    <a:pt x="338" y="76"/>
                  </a:lnTo>
                  <a:lnTo>
                    <a:pt x="335" y="93"/>
                  </a:lnTo>
                  <a:lnTo>
                    <a:pt x="340" y="111"/>
                  </a:lnTo>
                  <a:lnTo>
                    <a:pt x="347" y="115"/>
                  </a:lnTo>
                  <a:lnTo>
                    <a:pt x="345" y="135"/>
                  </a:lnTo>
                  <a:lnTo>
                    <a:pt x="359" y="173"/>
                  </a:lnTo>
                  <a:lnTo>
                    <a:pt x="332" y="173"/>
                  </a:lnTo>
                  <a:lnTo>
                    <a:pt x="319" y="187"/>
                  </a:lnTo>
                  <a:lnTo>
                    <a:pt x="301" y="187"/>
                  </a:lnTo>
                  <a:lnTo>
                    <a:pt x="283" y="208"/>
                  </a:lnTo>
                  <a:lnTo>
                    <a:pt x="273" y="229"/>
                  </a:lnTo>
                  <a:lnTo>
                    <a:pt x="269" y="257"/>
                  </a:lnTo>
                  <a:lnTo>
                    <a:pt x="293" y="259"/>
                  </a:lnTo>
                  <a:lnTo>
                    <a:pt x="310" y="286"/>
                  </a:lnTo>
                  <a:lnTo>
                    <a:pt x="310" y="322"/>
                  </a:lnTo>
                  <a:lnTo>
                    <a:pt x="255" y="335"/>
                  </a:lnTo>
                  <a:lnTo>
                    <a:pt x="248" y="346"/>
                  </a:lnTo>
                  <a:lnTo>
                    <a:pt x="248" y="360"/>
                  </a:lnTo>
                  <a:lnTo>
                    <a:pt x="254" y="360"/>
                  </a:lnTo>
                  <a:lnTo>
                    <a:pt x="260" y="379"/>
                  </a:lnTo>
                  <a:lnTo>
                    <a:pt x="253" y="379"/>
                  </a:lnTo>
                  <a:lnTo>
                    <a:pt x="250" y="388"/>
                  </a:lnTo>
                  <a:lnTo>
                    <a:pt x="250" y="412"/>
                  </a:lnTo>
                  <a:lnTo>
                    <a:pt x="229" y="417"/>
                  </a:lnTo>
                  <a:lnTo>
                    <a:pt x="218" y="404"/>
                  </a:lnTo>
                  <a:lnTo>
                    <a:pt x="164" y="395"/>
                  </a:lnTo>
                  <a:lnTo>
                    <a:pt x="150" y="385"/>
                  </a:lnTo>
                  <a:lnTo>
                    <a:pt x="150" y="379"/>
                  </a:lnTo>
                  <a:lnTo>
                    <a:pt x="167" y="385"/>
                  </a:lnTo>
                  <a:lnTo>
                    <a:pt x="164" y="362"/>
                  </a:lnTo>
                  <a:lnTo>
                    <a:pt x="171" y="362"/>
                  </a:lnTo>
                  <a:lnTo>
                    <a:pt x="171" y="349"/>
                  </a:lnTo>
                  <a:lnTo>
                    <a:pt x="120" y="336"/>
                  </a:lnTo>
                  <a:lnTo>
                    <a:pt x="73" y="339"/>
                  </a:lnTo>
                  <a:lnTo>
                    <a:pt x="70" y="308"/>
                  </a:lnTo>
                  <a:lnTo>
                    <a:pt x="47" y="300"/>
                  </a:lnTo>
                  <a:lnTo>
                    <a:pt x="41" y="288"/>
                  </a:lnTo>
                  <a:lnTo>
                    <a:pt x="41" y="281"/>
                  </a:lnTo>
                  <a:lnTo>
                    <a:pt x="47" y="279"/>
                  </a:lnTo>
                  <a:lnTo>
                    <a:pt x="50" y="261"/>
                  </a:lnTo>
                  <a:lnTo>
                    <a:pt x="51" y="197"/>
                  </a:lnTo>
                  <a:lnTo>
                    <a:pt x="42" y="185"/>
                  </a:lnTo>
                  <a:lnTo>
                    <a:pt x="15" y="181"/>
                  </a:lnTo>
                  <a:lnTo>
                    <a:pt x="8" y="173"/>
                  </a:lnTo>
                  <a:lnTo>
                    <a:pt x="21" y="165"/>
                  </a:lnTo>
                  <a:lnTo>
                    <a:pt x="0" y="157"/>
                  </a:lnTo>
                  <a:lnTo>
                    <a:pt x="0" y="152"/>
                  </a:lnTo>
                  <a:lnTo>
                    <a:pt x="13" y="143"/>
                  </a:lnTo>
                  <a:lnTo>
                    <a:pt x="65" y="144"/>
                  </a:lnTo>
                  <a:lnTo>
                    <a:pt x="86" y="137"/>
                  </a:lnTo>
                  <a:lnTo>
                    <a:pt x="92" y="108"/>
                  </a:lnTo>
                  <a:lnTo>
                    <a:pt x="114" y="108"/>
                  </a:lnTo>
                  <a:lnTo>
                    <a:pt x="122" y="100"/>
                  </a:lnTo>
                  <a:lnTo>
                    <a:pt x="126" y="81"/>
                  </a:lnTo>
                  <a:lnTo>
                    <a:pt x="93" y="56"/>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93" name="Freeform 204"/>
            <p:cNvSpPr>
              <a:spLocks noChangeAspect="1"/>
            </p:cNvSpPr>
            <p:nvPr/>
          </p:nvSpPr>
          <p:spPr bwMode="gray">
            <a:xfrm>
              <a:off x="2722" y="2288"/>
              <a:ext cx="13" cy="23"/>
            </a:xfrm>
            <a:custGeom>
              <a:avLst/>
              <a:gdLst/>
              <a:ahLst/>
              <a:cxnLst>
                <a:cxn ang="0">
                  <a:pos x="15" y="2"/>
                </a:cxn>
                <a:cxn ang="0">
                  <a:pos x="24" y="0"/>
                </a:cxn>
                <a:cxn ang="0">
                  <a:pos x="38" y="5"/>
                </a:cxn>
                <a:cxn ang="0">
                  <a:pos x="44" y="21"/>
                </a:cxn>
                <a:cxn ang="0">
                  <a:pos x="76" y="36"/>
                </a:cxn>
                <a:cxn ang="0">
                  <a:pos x="79" y="58"/>
                </a:cxn>
                <a:cxn ang="0">
                  <a:pos x="57" y="75"/>
                </a:cxn>
                <a:cxn ang="0">
                  <a:pos x="54" y="85"/>
                </a:cxn>
                <a:cxn ang="0">
                  <a:pos x="50" y="136"/>
                </a:cxn>
                <a:cxn ang="0">
                  <a:pos x="35" y="124"/>
                </a:cxn>
                <a:cxn ang="0">
                  <a:pos x="36" y="75"/>
                </a:cxn>
                <a:cxn ang="0">
                  <a:pos x="26" y="64"/>
                </a:cxn>
                <a:cxn ang="0">
                  <a:pos x="19" y="41"/>
                </a:cxn>
                <a:cxn ang="0">
                  <a:pos x="11" y="35"/>
                </a:cxn>
                <a:cxn ang="0">
                  <a:pos x="0" y="9"/>
                </a:cxn>
                <a:cxn ang="0">
                  <a:pos x="0" y="2"/>
                </a:cxn>
                <a:cxn ang="0">
                  <a:pos x="15" y="2"/>
                </a:cxn>
              </a:cxnLst>
              <a:rect l="0" t="0" r="r" b="b"/>
              <a:pathLst>
                <a:path w="79" h="136">
                  <a:moveTo>
                    <a:pt x="15" y="2"/>
                  </a:moveTo>
                  <a:lnTo>
                    <a:pt x="24" y="0"/>
                  </a:lnTo>
                  <a:lnTo>
                    <a:pt x="38" y="5"/>
                  </a:lnTo>
                  <a:lnTo>
                    <a:pt x="44" y="21"/>
                  </a:lnTo>
                  <a:lnTo>
                    <a:pt x="76" y="36"/>
                  </a:lnTo>
                  <a:lnTo>
                    <a:pt x="79" y="58"/>
                  </a:lnTo>
                  <a:lnTo>
                    <a:pt x="57" y="75"/>
                  </a:lnTo>
                  <a:lnTo>
                    <a:pt x="54" y="85"/>
                  </a:lnTo>
                  <a:lnTo>
                    <a:pt x="50" y="136"/>
                  </a:lnTo>
                  <a:lnTo>
                    <a:pt x="35" y="124"/>
                  </a:lnTo>
                  <a:lnTo>
                    <a:pt x="36" y="75"/>
                  </a:lnTo>
                  <a:lnTo>
                    <a:pt x="26" y="64"/>
                  </a:lnTo>
                  <a:lnTo>
                    <a:pt x="19" y="41"/>
                  </a:lnTo>
                  <a:lnTo>
                    <a:pt x="11" y="35"/>
                  </a:lnTo>
                  <a:lnTo>
                    <a:pt x="0" y="9"/>
                  </a:lnTo>
                  <a:lnTo>
                    <a:pt x="0" y="2"/>
                  </a:lnTo>
                  <a:lnTo>
                    <a:pt x="15" y="2"/>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94" name="Freeform 205"/>
            <p:cNvSpPr>
              <a:spLocks noChangeAspect="1"/>
            </p:cNvSpPr>
            <p:nvPr/>
          </p:nvSpPr>
          <p:spPr bwMode="gray">
            <a:xfrm>
              <a:off x="2697" y="2288"/>
              <a:ext cx="27" cy="20"/>
            </a:xfrm>
            <a:custGeom>
              <a:avLst/>
              <a:gdLst/>
              <a:ahLst/>
              <a:cxnLst>
                <a:cxn ang="0">
                  <a:pos x="51" y="0"/>
                </a:cxn>
                <a:cxn ang="0">
                  <a:pos x="57" y="3"/>
                </a:cxn>
                <a:cxn ang="0">
                  <a:pos x="63" y="21"/>
                </a:cxn>
                <a:cxn ang="0">
                  <a:pos x="77" y="24"/>
                </a:cxn>
                <a:cxn ang="0">
                  <a:pos x="92" y="39"/>
                </a:cxn>
                <a:cxn ang="0">
                  <a:pos x="103" y="43"/>
                </a:cxn>
                <a:cxn ang="0">
                  <a:pos x="103" y="34"/>
                </a:cxn>
                <a:cxn ang="0">
                  <a:pos x="116" y="34"/>
                </a:cxn>
                <a:cxn ang="0">
                  <a:pos x="116" y="25"/>
                </a:cxn>
                <a:cxn ang="0">
                  <a:pos x="131" y="25"/>
                </a:cxn>
                <a:cxn ang="0">
                  <a:pos x="134" y="38"/>
                </a:cxn>
                <a:cxn ang="0">
                  <a:pos x="147" y="55"/>
                </a:cxn>
                <a:cxn ang="0">
                  <a:pos x="161" y="103"/>
                </a:cxn>
                <a:cxn ang="0">
                  <a:pos x="146" y="108"/>
                </a:cxn>
                <a:cxn ang="0">
                  <a:pos x="112" y="101"/>
                </a:cxn>
                <a:cxn ang="0">
                  <a:pos x="102" y="113"/>
                </a:cxn>
                <a:cxn ang="0">
                  <a:pos x="85" y="118"/>
                </a:cxn>
                <a:cxn ang="0">
                  <a:pos x="47" y="85"/>
                </a:cxn>
                <a:cxn ang="0">
                  <a:pos x="8" y="70"/>
                </a:cxn>
                <a:cxn ang="0">
                  <a:pos x="0" y="52"/>
                </a:cxn>
                <a:cxn ang="0">
                  <a:pos x="11" y="53"/>
                </a:cxn>
                <a:cxn ang="0">
                  <a:pos x="24" y="35"/>
                </a:cxn>
                <a:cxn ang="0">
                  <a:pos x="11" y="35"/>
                </a:cxn>
                <a:cxn ang="0">
                  <a:pos x="3" y="17"/>
                </a:cxn>
                <a:cxn ang="0">
                  <a:pos x="19" y="5"/>
                </a:cxn>
                <a:cxn ang="0">
                  <a:pos x="46" y="5"/>
                </a:cxn>
                <a:cxn ang="0">
                  <a:pos x="51" y="0"/>
                </a:cxn>
              </a:cxnLst>
              <a:rect l="0" t="0" r="r" b="b"/>
              <a:pathLst>
                <a:path w="161" h="118">
                  <a:moveTo>
                    <a:pt x="51" y="0"/>
                  </a:moveTo>
                  <a:lnTo>
                    <a:pt x="57" y="3"/>
                  </a:lnTo>
                  <a:lnTo>
                    <a:pt x="63" y="21"/>
                  </a:lnTo>
                  <a:lnTo>
                    <a:pt x="77" y="24"/>
                  </a:lnTo>
                  <a:lnTo>
                    <a:pt x="92" y="39"/>
                  </a:lnTo>
                  <a:lnTo>
                    <a:pt x="103" y="43"/>
                  </a:lnTo>
                  <a:lnTo>
                    <a:pt x="103" y="34"/>
                  </a:lnTo>
                  <a:lnTo>
                    <a:pt x="116" y="34"/>
                  </a:lnTo>
                  <a:lnTo>
                    <a:pt x="116" y="25"/>
                  </a:lnTo>
                  <a:lnTo>
                    <a:pt x="131" y="25"/>
                  </a:lnTo>
                  <a:lnTo>
                    <a:pt x="134" y="38"/>
                  </a:lnTo>
                  <a:lnTo>
                    <a:pt x="147" y="55"/>
                  </a:lnTo>
                  <a:lnTo>
                    <a:pt x="161" y="103"/>
                  </a:lnTo>
                  <a:lnTo>
                    <a:pt x="146" y="108"/>
                  </a:lnTo>
                  <a:lnTo>
                    <a:pt x="112" y="101"/>
                  </a:lnTo>
                  <a:lnTo>
                    <a:pt x="102" y="113"/>
                  </a:lnTo>
                  <a:lnTo>
                    <a:pt x="85" y="118"/>
                  </a:lnTo>
                  <a:lnTo>
                    <a:pt x="47" y="85"/>
                  </a:lnTo>
                  <a:lnTo>
                    <a:pt x="8" y="70"/>
                  </a:lnTo>
                  <a:lnTo>
                    <a:pt x="0" y="52"/>
                  </a:lnTo>
                  <a:lnTo>
                    <a:pt x="11" y="53"/>
                  </a:lnTo>
                  <a:lnTo>
                    <a:pt x="24" y="35"/>
                  </a:lnTo>
                  <a:lnTo>
                    <a:pt x="11" y="35"/>
                  </a:lnTo>
                  <a:lnTo>
                    <a:pt x="3" y="17"/>
                  </a:lnTo>
                  <a:lnTo>
                    <a:pt x="19" y="5"/>
                  </a:lnTo>
                  <a:lnTo>
                    <a:pt x="46" y="5"/>
                  </a:lnTo>
                  <a:lnTo>
                    <a:pt x="51" y="0"/>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95" name="Freeform 206"/>
            <p:cNvSpPr>
              <a:spLocks noChangeAspect="1"/>
            </p:cNvSpPr>
            <p:nvPr/>
          </p:nvSpPr>
          <p:spPr bwMode="gray">
            <a:xfrm>
              <a:off x="2594" y="2119"/>
              <a:ext cx="95" cy="177"/>
            </a:xfrm>
            <a:custGeom>
              <a:avLst/>
              <a:gdLst/>
              <a:ahLst/>
              <a:cxnLst>
                <a:cxn ang="0">
                  <a:pos x="163" y="1034"/>
                </a:cxn>
                <a:cxn ang="0">
                  <a:pos x="281" y="1042"/>
                </a:cxn>
                <a:cxn ang="0">
                  <a:pos x="298" y="1030"/>
                </a:cxn>
                <a:cxn ang="0">
                  <a:pos x="314" y="1037"/>
                </a:cxn>
                <a:cxn ang="0">
                  <a:pos x="332" y="1024"/>
                </a:cxn>
                <a:cxn ang="0">
                  <a:pos x="308" y="994"/>
                </a:cxn>
                <a:cxn ang="0">
                  <a:pos x="281" y="973"/>
                </a:cxn>
                <a:cxn ang="0">
                  <a:pos x="316" y="919"/>
                </a:cxn>
                <a:cxn ang="0">
                  <a:pos x="308" y="905"/>
                </a:cxn>
                <a:cxn ang="0">
                  <a:pos x="314" y="834"/>
                </a:cxn>
                <a:cxn ang="0">
                  <a:pos x="339" y="782"/>
                </a:cxn>
                <a:cxn ang="0">
                  <a:pos x="312" y="743"/>
                </a:cxn>
                <a:cxn ang="0">
                  <a:pos x="382" y="742"/>
                </a:cxn>
                <a:cxn ang="0">
                  <a:pos x="369" y="688"/>
                </a:cxn>
                <a:cxn ang="0">
                  <a:pos x="431" y="678"/>
                </a:cxn>
                <a:cxn ang="0">
                  <a:pos x="441" y="607"/>
                </a:cxn>
                <a:cxn ang="0">
                  <a:pos x="476" y="555"/>
                </a:cxn>
                <a:cxn ang="0">
                  <a:pos x="490" y="598"/>
                </a:cxn>
                <a:cxn ang="0">
                  <a:pos x="516" y="581"/>
                </a:cxn>
                <a:cxn ang="0">
                  <a:pos x="573" y="492"/>
                </a:cxn>
                <a:cxn ang="0">
                  <a:pos x="549" y="455"/>
                </a:cxn>
                <a:cxn ang="0">
                  <a:pos x="485" y="472"/>
                </a:cxn>
                <a:cxn ang="0">
                  <a:pos x="445" y="449"/>
                </a:cxn>
                <a:cxn ang="0">
                  <a:pos x="420" y="455"/>
                </a:cxn>
                <a:cxn ang="0">
                  <a:pos x="447" y="405"/>
                </a:cxn>
                <a:cxn ang="0">
                  <a:pos x="406" y="408"/>
                </a:cxn>
                <a:cxn ang="0">
                  <a:pos x="436" y="379"/>
                </a:cxn>
                <a:cxn ang="0">
                  <a:pos x="443" y="343"/>
                </a:cxn>
                <a:cxn ang="0">
                  <a:pos x="454" y="246"/>
                </a:cxn>
                <a:cxn ang="0">
                  <a:pos x="492" y="145"/>
                </a:cxn>
                <a:cxn ang="0">
                  <a:pos x="478" y="34"/>
                </a:cxn>
                <a:cxn ang="0">
                  <a:pos x="483" y="0"/>
                </a:cxn>
                <a:cxn ang="0">
                  <a:pos x="378" y="61"/>
                </a:cxn>
                <a:cxn ang="0">
                  <a:pos x="308" y="167"/>
                </a:cxn>
                <a:cxn ang="0">
                  <a:pos x="109" y="230"/>
                </a:cxn>
                <a:cxn ang="0">
                  <a:pos x="57" y="303"/>
                </a:cxn>
                <a:cxn ang="0">
                  <a:pos x="23" y="445"/>
                </a:cxn>
                <a:cxn ang="0">
                  <a:pos x="0" y="545"/>
                </a:cxn>
                <a:cxn ang="0">
                  <a:pos x="23" y="688"/>
                </a:cxn>
                <a:cxn ang="0">
                  <a:pos x="14" y="803"/>
                </a:cxn>
                <a:cxn ang="0">
                  <a:pos x="46" y="793"/>
                </a:cxn>
                <a:cxn ang="0">
                  <a:pos x="107" y="843"/>
                </a:cxn>
                <a:cxn ang="0">
                  <a:pos x="125" y="1001"/>
                </a:cxn>
              </a:cxnLst>
              <a:rect l="0" t="0" r="r" b="b"/>
              <a:pathLst>
                <a:path w="573" h="1057">
                  <a:moveTo>
                    <a:pt x="132" y="1037"/>
                  </a:moveTo>
                  <a:lnTo>
                    <a:pt x="163" y="1034"/>
                  </a:lnTo>
                  <a:lnTo>
                    <a:pt x="249" y="1057"/>
                  </a:lnTo>
                  <a:lnTo>
                    <a:pt x="281" y="1042"/>
                  </a:lnTo>
                  <a:lnTo>
                    <a:pt x="294" y="1037"/>
                  </a:lnTo>
                  <a:lnTo>
                    <a:pt x="298" y="1030"/>
                  </a:lnTo>
                  <a:lnTo>
                    <a:pt x="308" y="1028"/>
                  </a:lnTo>
                  <a:lnTo>
                    <a:pt x="314" y="1037"/>
                  </a:lnTo>
                  <a:lnTo>
                    <a:pt x="332" y="1038"/>
                  </a:lnTo>
                  <a:lnTo>
                    <a:pt x="332" y="1024"/>
                  </a:lnTo>
                  <a:lnTo>
                    <a:pt x="323" y="1008"/>
                  </a:lnTo>
                  <a:lnTo>
                    <a:pt x="308" y="994"/>
                  </a:lnTo>
                  <a:lnTo>
                    <a:pt x="283" y="994"/>
                  </a:lnTo>
                  <a:lnTo>
                    <a:pt x="281" y="973"/>
                  </a:lnTo>
                  <a:lnTo>
                    <a:pt x="281" y="944"/>
                  </a:lnTo>
                  <a:lnTo>
                    <a:pt x="316" y="919"/>
                  </a:lnTo>
                  <a:lnTo>
                    <a:pt x="316" y="905"/>
                  </a:lnTo>
                  <a:lnTo>
                    <a:pt x="308" y="905"/>
                  </a:lnTo>
                  <a:lnTo>
                    <a:pt x="305" y="875"/>
                  </a:lnTo>
                  <a:lnTo>
                    <a:pt x="314" y="834"/>
                  </a:lnTo>
                  <a:lnTo>
                    <a:pt x="305" y="820"/>
                  </a:lnTo>
                  <a:lnTo>
                    <a:pt x="339" y="782"/>
                  </a:lnTo>
                  <a:lnTo>
                    <a:pt x="337" y="768"/>
                  </a:lnTo>
                  <a:lnTo>
                    <a:pt x="312" y="743"/>
                  </a:lnTo>
                  <a:lnTo>
                    <a:pt x="335" y="736"/>
                  </a:lnTo>
                  <a:lnTo>
                    <a:pt x="382" y="742"/>
                  </a:lnTo>
                  <a:lnTo>
                    <a:pt x="386" y="717"/>
                  </a:lnTo>
                  <a:lnTo>
                    <a:pt x="369" y="688"/>
                  </a:lnTo>
                  <a:lnTo>
                    <a:pt x="384" y="674"/>
                  </a:lnTo>
                  <a:lnTo>
                    <a:pt x="431" y="678"/>
                  </a:lnTo>
                  <a:lnTo>
                    <a:pt x="449" y="653"/>
                  </a:lnTo>
                  <a:lnTo>
                    <a:pt x="441" y="607"/>
                  </a:lnTo>
                  <a:lnTo>
                    <a:pt x="455" y="562"/>
                  </a:lnTo>
                  <a:lnTo>
                    <a:pt x="476" y="555"/>
                  </a:lnTo>
                  <a:lnTo>
                    <a:pt x="476" y="573"/>
                  </a:lnTo>
                  <a:lnTo>
                    <a:pt x="490" y="598"/>
                  </a:lnTo>
                  <a:lnTo>
                    <a:pt x="512" y="568"/>
                  </a:lnTo>
                  <a:lnTo>
                    <a:pt x="516" y="581"/>
                  </a:lnTo>
                  <a:lnTo>
                    <a:pt x="570" y="533"/>
                  </a:lnTo>
                  <a:lnTo>
                    <a:pt x="573" y="492"/>
                  </a:lnTo>
                  <a:lnTo>
                    <a:pt x="566" y="465"/>
                  </a:lnTo>
                  <a:lnTo>
                    <a:pt x="549" y="455"/>
                  </a:lnTo>
                  <a:lnTo>
                    <a:pt x="512" y="459"/>
                  </a:lnTo>
                  <a:lnTo>
                    <a:pt x="485" y="472"/>
                  </a:lnTo>
                  <a:lnTo>
                    <a:pt x="469" y="449"/>
                  </a:lnTo>
                  <a:lnTo>
                    <a:pt x="445" y="449"/>
                  </a:lnTo>
                  <a:lnTo>
                    <a:pt x="429" y="473"/>
                  </a:lnTo>
                  <a:lnTo>
                    <a:pt x="420" y="455"/>
                  </a:lnTo>
                  <a:lnTo>
                    <a:pt x="422" y="432"/>
                  </a:lnTo>
                  <a:lnTo>
                    <a:pt x="447" y="405"/>
                  </a:lnTo>
                  <a:lnTo>
                    <a:pt x="441" y="398"/>
                  </a:lnTo>
                  <a:lnTo>
                    <a:pt x="406" y="408"/>
                  </a:lnTo>
                  <a:lnTo>
                    <a:pt x="406" y="390"/>
                  </a:lnTo>
                  <a:lnTo>
                    <a:pt x="436" y="379"/>
                  </a:lnTo>
                  <a:lnTo>
                    <a:pt x="438" y="347"/>
                  </a:lnTo>
                  <a:lnTo>
                    <a:pt x="443" y="343"/>
                  </a:lnTo>
                  <a:lnTo>
                    <a:pt x="441" y="298"/>
                  </a:lnTo>
                  <a:lnTo>
                    <a:pt x="454" y="246"/>
                  </a:lnTo>
                  <a:lnTo>
                    <a:pt x="492" y="177"/>
                  </a:lnTo>
                  <a:lnTo>
                    <a:pt x="492" y="145"/>
                  </a:lnTo>
                  <a:lnTo>
                    <a:pt x="471" y="71"/>
                  </a:lnTo>
                  <a:lnTo>
                    <a:pt x="478" y="34"/>
                  </a:lnTo>
                  <a:lnTo>
                    <a:pt x="490" y="8"/>
                  </a:lnTo>
                  <a:lnTo>
                    <a:pt x="483" y="0"/>
                  </a:lnTo>
                  <a:lnTo>
                    <a:pt x="459" y="21"/>
                  </a:lnTo>
                  <a:lnTo>
                    <a:pt x="378" y="61"/>
                  </a:lnTo>
                  <a:lnTo>
                    <a:pt x="318" y="128"/>
                  </a:lnTo>
                  <a:lnTo>
                    <a:pt x="308" y="167"/>
                  </a:lnTo>
                  <a:lnTo>
                    <a:pt x="267" y="200"/>
                  </a:lnTo>
                  <a:lnTo>
                    <a:pt x="109" y="230"/>
                  </a:lnTo>
                  <a:lnTo>
                    <a:pt x="74" y="266"/>
                  </a:lnTo>
                  <a:lnTo>
                    <a:pt x="57" y="303"/>
                  </a:lnTo>
                  <a:lnTo>
                    <a:pt x="27" y="399"/>
                  </a:lnTo>
                  <a:lnTo>
                    <a:pt x="23" y="445"/>
                  </a:lnTo>
                  <a:lnTo>
                    <a:pt x="3" y="498"/>
                  </a:lnTo>
                  <a:lnTo>
                    <a:pt x="0" y="545"/>
                  </a:lnTo>
                  <a:lnTo>
                    <a:pt x="9" y="651"/>
                  </a:lnTo>
                  <a:lnTo>
                    <a:pt x="23" y="688"/>
                  </a:lnTo>
                  <a:lnTo>
                    <a:pt x="23" y="740"/>
                  </a:lnTo>
                  <a:lnTo>
                    <a:pt x="14" y="803"/>
                  </a:lnTo>
                  <a:lnTo>
                    <a:pt x="32" y="803"/>
                  </a:lnTo>
                  <a:lnTo>
                    <a:pt x="46" y="793"/>
                  </a:lnTo>
                  <a:lnTo>
                    <a:pt x="82" y="815"/>
                  </a:lnTo>
                  <a:lnTo>
                    <a:pt x="107" y="843"/>
                  </a:lnTo>
                  <a:lnTo>
                    <a:pt x="125" y="879"/>
                  </a:lnTo>
                  <a:lnTo>
                    <a:pt x="125" y="1001"/>
                  </a:lnTo>
                  <a:lnTo>
                    <a:pt x="132" y="1037"/>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grpSp>
      <p:grpSp>
        <p:nvGrpSpPr>
          <p:cNvPr id="63" name="Group 207"/>
          <p:cNvGrpSpPr>
            <a:grpSpLocks noChangeAspect="1"/>
          </p:cNvGrpSpPr>
          <p:nvPr/>
        </p:nvGrpSpPr>
        <p:grpSpPr bwMode="gray">
          <a:xfrm>
            <a:off x="4967169" y="5447080"/>
            <a:ext cx="237782" cy="230860"/>
            <a:chOff x="2781" y="2740"/>
            <a:chExt cx="201" cy="195"/>
          </a:xfrm>
          <a:solidFill>
            <a:srgbClr val="005EB8"/>
          </a:solidFill>
        </p:grpSpPr>
        <p:sp>
          <p:nvSpPr>
            <p:cNvPr id="83" name="Freeform 208"/>
            <p:cNvSpPr>
              <a:spLocks noChangeAspect="1"/>
            </p:cNvSpPr>
            <p:nvPr/>
          </p:nvSpPr>
          <p:spPr bwMode="gray">
            <a:xfrm>
              <a:off x="2781" y="2740"/>
              <a:ext cx="201" cy="172"/>
            </a:xfrm>
            <a:custGeom>
              <a:avLst/>
              <a:gdLst/>
              <a:ahLst/>
              <a:cxnLst>
                <a:cxn ang="0">
                  <a:pos x="966" y="231"/>
                </a:cxn>
                <a:cxn ang="0">
                  <a:pos x="803" y="186"/>
                </a:cxn>
                <a:cxn ang="0">
                  <a:pos x="669" y="46"/>
                </a:cxn>
                <a:cxn ang="0">
                  <a:pos x="611" y="25"/>
                </a:cxn>
                <a:cxn ang="0">
                  <a:pos x="550" y="14"/>
                </a:cxn>
                <a:cxn ang="0">
                  <a:pos x="555" y="60"/>
                </a:cxn>
                <a:cxn ang="0">
                  <a:pos x="513" y="72"/>
                </a:cxn>
                <a:cxn ang="0">
                  <a:pos x="416" y="128"/>
                </a:cxn>
                <a:cxn ang="0">
                  <a:pos x="440" y="209"/>
                </a:cxn>
                <a:cxn ang="0">
                  <a:pos x="352" y="274"/>
                </a:cxn>
                <a:cxn ang="0">
                  <a:pos x="354" y="356"/>
                </a:cxn>
                <a:cxn ang="0">
                  <a:pos x="305" y="349"/>
                </a:cxn>
                <a:cxn ang="0">
                  <a:pos x="273" y="336"/>
                </a:cxn>
                <a:cxn ang="0">
                  <a:pos x="213" y="284"/>
                </a:cxn>
                <a:cxn ang="0">
                  <a:pos x="110" y="343"/>
                </a:cxn>
                <a:cxn ang="0">
                  <a:pos x="28" y="345"/>
                </a:cxn>
                <a:cxn ang="0">
                  <a:pos x="63" y="501"/>
                </a:cxn>
                <a:cxn ang="0">
                  <a:pos x="143" y="436"/>
                </a:cxn>
                <a:cxn ang="0">
                  <a:pos x="244" y="420"/>
                </a:cxn>
                <a:cxn ang="0">
                  <a:pos x="282" y="480"/>
                </a:cxn>
                <a:cxn ang="0">
                  <a:pos x="389" y="656"/>
                </a:cxn>
                <a:cxn ang="0">
                  <a:pos x="341" y="702"/>
                </a:cxn>
                <a:cxn ang="0">
                  <a:pos x="444" y="805"/>
                </a:cxn>
                <a:cxn ang="0">
                  <a:pos x="508" y="886"/>
                </a:cxn>
                <a:cxn ang="0">
                  <a:pos x="686" y="915"/>
                </a:cxn>
                <a:cxn ang="0">
                  <a:pos x="819" y="1031"/>
                </a:cxn>
                <a:cxn ang="0">
                  <a:pos x="756" y="884"/>
                </a:cxn>
                <a:cxn ang="0">
                  <a:pos x="646" y="785"/>
                </a:cxn>
                <a:cxn ang="0">
                  <a:pos x="583" y="710"/>
                </a:cxn>
                <a:cxn ang="0">
                  <a:pos x="538" y="634"/>
                </a:cxn>
                <a:cxn ang="0">
                  <a:pos x="531" y="584"/>
                </a:cxn>
                <a:cxn ang="0">
                  <a:pos x="479" y="512"/>
                </a:cxn>
                <a:cxn ang="0">
                  <a:pos x="464" y="470"/>
                </a:cxn>
                <a:cxn ang="0">
                  <a:pos x="482" y="363"/>
                </a:cxn>
                <a:cxn ang="0">
                  <a:pos x="567" y="433"/>
                </a:cxn>
                <a:cxn ang="0">
                  <a:pos x="681" y="378"/>
                </a:cxn>
                <a:cxn ang="0">
                  <a:pos x="747" y="393"/>
                </a:cxn>
                <a:cxn ang="0">
                  <a:pos x="786" y="397"/>
                </a:cxn>
                <a:cxn ang="0">
                  <a:pos x="854" y="399"/>
                </a:cxn>
                <a:cxn ang="0">
                  <a:pos x="918" y="396"/>
                </a:cxn>
                <a:cxn ang="0">
                  <a:pos x="955" y="418"/>
                </a:cxn>
                <a:cxn ang="0">
                  <a:pos x="1021" y="429"/>
                </a:cxn>
                <a:cxn ang="0">
                  <a:pos x="1055" y="415"/>
                </a:cxn>
                <a:cxn ang="0">
                  <a:pos x="1076" y="468"/>
                </a:cxn>
                <a:cxn ang="0">
                  <a:pos x="1149" y="464"/>
                </a:cxn>
                <a:cxn ang="0">
                  <a:pos x="1140" y="407"/>
                </a:cxn>
                <a:cxn ang="0">
                  <a:pos x="1162" y="376"/>
                </a:cxn>
                <a:cxn ang="0">
                  <a:pos x="1204" y="374"/>
                </a:cxn>
                <a:cxn ang="0">
                  <a:pos x="1178" y="365"/>
                </a:cxn>
                <a:cxn ang="0">
                  <a:pos x="1136" y="349"/>
                </a:cxn>
                <a:cxn ang="0">
                  <a:pos x="1110" y="334"/>
                </a:cxn>
                <a:cxn ang="0">
                  <a:pos x="1110" y="310"/>
                </a:cxn>
                <a:cxn ang="0">
                  <a:pos x="1128" y="295"/>
                </a:cxn>
                <a:cxn ang="0">
                  <a:pos x="1109" y="280"/>
                </a:cxn>
                <a:cxn ang="0">
                  <a:pos x="1087" y="273"/>
                </a:cxn>
                <a:cxn ang="0">
                  <a:pos x="1088" y="237"/>
                </a:cxn>
                <a:cxn ang="0">
                  <a:pos x="1063" y="189"/>
                </a:cxn>
              </a:cxnLst>
              <a:rect l="0" t="0" r="r" b="b"/>
              <a:pathLst>
                <a:path w="1204" h="1031">
                  <a:moveTo>
                    <a:pt x="1063" y="189"/>
                  </a:moveTo>
                  <a:lnTo>
                    <a:pt x="1015" y="217"/>
                  </a:lnTo>
                  <a:lnTo>
                    <a:pt x="966" y="231"/>
                  </a:lnTo>
                  <a:lnTo>
                    <a:pt x="901" y="236"/>
                  </a:lnTo>
                  <a:lnTo>
                    <a:pt x="846" y="199"/>
                  </a:lnTo>
                  <a:lnTo>
                    <a:pt x="803" y="186"/>
                  </a:lnTo>
                  <a:lnTo>
                    <a:pt x="761" y="129"/>
                  </a:lnTo>
                  <a:lnTo>
                    <a:pt x="708" y="102"/>
                  </a:lnTo>
                  <a:lnTo>
                    <a:pt x="669" y="46"/>
                  </a:lnTo>
                  <a:lnTo>
                    <a:pt x="627" y="25"/>
                  </a:lnTo>
                  <a:lnTo>
                    <a:pt x="623" y="18"/>
                  </a:lnTo>
                  <a:lnTo>
                    <a:pt x="611" y="25"/>
                  </a:lnTo>
                  <a:lnTo>
                    <a:pt x="578" y="1"/>
                  </a:lnTo>
                  <a:lnTo>
                    <a:pt x="564" y="0"/>
                  </a:lnTo>
                  <a:lnTo>
                    <a:pt x="550" y="14"/>
                  </a:lnTo>
                  <a:lnTo>
                    <a:pt x="550" y="31"/>
                  </a:lnTo>
                  <a:lnTo>
                    <a:pt x="557" y="56"/>
                  </a:lnTo>
                  <a:lnTo>
                    <a:pt x="555" y="60"/>
                  </a:lnTo>
                  <a:lnTo>
                    <a:pt x="542" y="55"/>
                  </a:lnTo>
                  <a:lnTo>
                    <a:pt x="516" y="55"/>
                  </a:lnTo>
                  <a:lnTo>
                    <a:pt x="513" y="72"/>
                  </a:lnTo>
                  <a:lnTo>
                    <a:pt x="502" y="83"/>
                  </a:lnTo>
                  <a:lnTo>
                    <a:pt x="428" y="107"/>
                  </a:lnTo>
                  <a:lnTo>
                    <a:pt x="416" y="128"/>
                  </a:lnTo>
                  <a:lnTo>
                    <a:pt x="417" y="143"/>
                  </a:lnTo>
                  <a:lnTo>
                    <a:pt x="441" y="166"/>
                  </a:lnTo>
                  <a:lnTo>
                    <a:pt x="440" y="209"/>
                  </a:lnTo>
                  <a:lnTo>
                    <a:pt x="424" y="237"/>
                  </a:lnTo>
                  <a:lnTo>
                    <a:pt x="392" y="239"/>
                  </a:lnTo>
                  <a:lnTo>
                    <a:pt x="352" y="274"/>
                  </a:lnTo>
                  <a:lnTo>
                    <a:pt x="365" y="292"/>
                  </a:lnTo>
                  <a:lnTo>
                    <a:pt x="351" y="311"/>
                  </a:lnTo>
                  <a:lnTo>
                    <a:pt x="354" y="356"/>
                  </a:lnTo>
                  <a:lnTo>
                    <a:pt x="335" y="370"/>
                  </a:lnTo>
                  <a:lnTo>
                    <a:pt x="323" y="370"/>
                  </a:lnTo>
                  <a:lnTo>
                    <a:pt x="305" y="349"/>
                  </a:lnTo>
                  <a:lnTo>
                    <a:pt x="289" y="347"/>
                  </a:lnTo>
                  <a:lnTo>
                    <a:pt x="283" y="337"/>
                  </a:lnTo>
                  <a:lnTo>
                    <a:pt x="273" y="336"/>
                  </a:lnTo>
                  <a:lnTo>
                    <a:pt x="272" y="352"/>
                  </a:lnTo>
                  <a:lnTo>
                    <a:pt x="256" y="354"/>
                  </a:lnTo>
                  <a:lnTo>
                    <a:pt x="213" y="284"/>
                  </a:lnTo>
                  <a:lnTo>
                    <a:pt x="202" y="283"/>
                  </a:lnTo>
                  <a:lnTo>
                    <a:pt x="174" y="341"/>
                  </a:lnTo>
                  <a:lnTo>
                    <a:pt x="110" y="343"/>
                  </a:lnTo>
                  <a:lnTo>
                    <a:pt x="90" y="324"/>
                  </a:lnTo>
                  <a:lnTo>
                    <a:pt x="82" y="344"/>
                  </a:lnTo>
                  <a:lnTo>
                    <a:pt x="28" y="345"/>
                  </a:lnTo>
                  <a:lnTo>
                    <a:pt x="0" y="323"/>
                  </a:lnTo>
                  <a:lnTo>
                    <a:pt x="14" y="401"/>
                  </a:lnTo>
                  <a:lnTo>
                    <a:pt x="63" y="501"/>
                  </a:lnTo>
                  <a:lnTo>
                    <a:pt x="81" y="514"/>
                  </a:lnTo>
                  <a:lnTo>
                    <a:pt x="102" y="510"/>
                  </a:lnTo>
                  <a:lnTo>
                    <a:pt x="143" y="436"/>
                  </a:lnTo>
                  <a:lnTo>
                    <a:pt x="167" y="368"/>
                  </a:lnTo>
                  <a:lnTo>
                    <a:pt x="213" y="384"/>
                  </a:lnTo>
                  <a:lnTo>
                    <a:pt x="244" y="420"/>
                  </a:lnTo>
                  <a:lnTo>
                    <a:pt x="256" y="420"/>
                  </a:lnTo>
                  <a:lnTo>
                    <a:pt x="272" y="442"/>
                  </a:lnTo>
                  <a:lnTo>
                    <a:pt x="282" y="480"/>
                  </a:lnTo>
                  <a:lnTo>
                    <a:pt x="282" y="534"/>
                  </a:lnTo>
                  <a:lnTo>
                    <a:pt x="311" y="595"/>
                  </a:lnTo>
                  <a:lnTo>
                    <a:pt x="389" y="656"/>
                  </a:lnTo>
                  <a:lnTo>
                    <a:pt x="350" y="665"/>
                  </a:lnTo>
                  <a:lnTo>
                    <a:pt x="339" y="681"/>
                  </a:lnTo>
                  <a:lnTo>
                    <a:pt x="341" y="702"/>
                  </a:lnTo>
                  <a:lnTo>
                    <a:pt x="382" y="755"/>
                  </a:lnTo>
                  <a:lnTo>
                    <a:pt x="419" y="780"/>
                  </a:lnTo>
                  <a:lnTo>
                    <a:pt x="444" y="805"/>
                  </a:lnTo>
                  <a:lnTo>
                    <a:pt x="485" y="825"/>
                  </a:lnTo>
                  <a:lnTo>
                    <a:pt x="501" y="859"/>
                  </a:lnTo>
                  <a:lnTo>
                    <a:pt x="508" y="886"/>
                  </a:lnTo>
                  <a:lnTo>
                    <a:pt x="575" y="884"/>
                  </a:lnTo>
                  <a:lnTo>
                    <a:pt x="620" y="889"/>
                  </a:lnTo>
                  <a:lnTo>
                    <a:pt x="686" y="915"/>
                  </a:lnTo>
                  <a:lnTo>
                    <a:pt x="741" y="956"/>
                  </a:lnTo>
                  <a:lnTo>
                    <a:pt x="788" y="1008"/>
                  </a:lnTo>
                  <a:lnTo>
                    <a:pt x="819" y="1031"/>
                  </a:lnTo>
                  <a:lnTo>
                    <a:pt x="846" y="1015"/>
                  </a:lnTo>
                  <a:lnTo>
                    <a:pt x="762" y="926"/>
                  </a:lnTo>
                  <a:lnTo>
                    <a:pt x="756" y="884"/>
                  </a:lnTo>
                  <a:lnTo>
                    <a:pt x="741" y="869"/>
                  </a:lnTo>
                  <a:lnTo>
                    <a:pt x="721" y="861"/>
                  </a:lnTo>
                  <a:lnTo>
                    <a:pt x="646" y="785"/>
                  </a:lnTo>
                  <a:lnTo>
                    <a:pt x="644" y="767"/>
                  </a:lnTo>
                  <a:lnTo>
                    <a:pt x="609" y="718"/>
                  </a:lnTo>
                  <a:lnTo>
                    <a:pt x="583" y="710"/>
                  </a:lnTo>
                  <a:lnTo>
                    <a:pt x="552" y="661"/>
                  </a:lnTo>
                  <a:lnTo>
                    <a:pt x="535" y="661"/>
                  </a:lnTo>
                  <a:lnTo>
                    <a:pt x="538" y="634"/>
                  </a:lnTo>
                  <a:lnTo>
                    <a:pt x="546" y="625"/>
                  </a:lnTo>
                  <a:lnTo>
                    <a:pt x="531" y="605"/>
                  </a:lnTo>
                  <a:lnTo>
                    <a:pt x="531" y="584"/>
                  </a:lnTo>
                  <a:lnTo>
                    <a:pt x="511" y="561"/>
                  </a:lnTo>
                  <a:lnTo>
                    <a:pt x="496" y="516"/>
                  </a:lnTo>
                  <a:lnTo>
                    <a:pt x="479" y="512"/>
                  </a:lnTo>
                  <a:lnTo>
                    <a:pt x="451" y="488"/>
                  </a:lnTo>
                  <a:lnTo>
                    <a:pt x="452" y="479"/>
                  </a:lnTo>
                  <a:lnTo>
                    <a:pt x="464" y="470"/>
                  </a:lnTo>
                  <a:lnTo>
                    <a:pt x="460" y="456"/>
                  </a:lnTo>
                  <a:lnTo>
                    <a:pt x="461" y="385"/>
                  </a:lnTo>
                  <a:lnTo>
                    <a:pt x="482" y="363"/>
                  </a:lnTo>
                  <a:lnTo>
                    <a:pt x="514" y="369"/>
                  </a:lnTo>
                  <a:lnTo>
                    <a:pt x="517" y="380"/>
                  </a:lnTo>
                  <a:lnTo>
                    <a:pt x="567" y="433"/>
                  </a:lnTo>
                  <a:lnTo>
                    <a:pt x="577" y="435"/>
                  </a:lnTo>
                  <a:lnTo>
                    <a:pt x="612" y="370"/>
                  </a:lnTo>
                  <a:lnTo>
                    <a:pt x="681" y="378"/>
                  </a:lnTo>
                  <a:lnTo>
                    <a:pt x="696" y="358"/>
                  </a:lnTo>
                  <a:lnTo>
                    <a:pt x="702" y="358"/>
                  </a:lnTo>
                  <a:lnTo>
                    <a:pt x="747" y="393"/>
                  </a:lnTo>
                  <a:lnTo>
                    <a:pt x="762" y="393"/>
                  </a:lnTo>
                  <a:lnTo>
                    <a:pt x="770" y="383"/>
                  </a:lnTo>
                  <a:lnTo>
                    <a:pt x="786" y="397"/>
                  </a:lnTo>
                  <a:lnTo>
                    <a:pt x="841" y="405"/>
                  </a:lnTo>
                  <a:lnTo>
                    <a:pt x="846" y="398"/>
                  </a:lnTo>
                  <a:lnTo>
                    <a:pt x="854" y="399"/>
                  </a:lnTo>
                  <a:lnTo>
                    <a:pt x="885" y="424"/>
                  </a:lnTo>
                  <a:lnTo>
                    <a:pt x="896" y="422"/>
                  </a:lnTo>
                  <a:lnTo>
                    <a:pt x="918" y="396"/>
                  </a:lnTo>
                  <a:lnTo>
                    <a:pt x="930" y="399"/>
                  </a:lnTo>
                  <a:lnTo>
                    <a:pt x="945" y="417"/>
                  </a:lnTo>
                  <a:lnTo>
                    <a:pt x="955" y="418"/>
                  </a:lnTo>
                  <a:lnTo>
                    <a:pt x="966" y="402"/>
                  </a:lnTo>
                  <a:lnTo>
                    <a:pt x="1007" y="409"/>
                  </a:lnTo>
                  <a:lnTo>
                    <a:pt x="1021" y="429"/>
                  </a:lnTo>
                  <a:lnTo>
                    <a:pt x="1030" y="422"/>
                  </a:lnTo>
                  <a:lnTo>
                    <a:pt x="1029" y="415"/>
                  </a:lnTo>
                  <a:lnTo>
                    <a:pt x="1055" y="415"/>
                  </a:lnTo>
                  <a:lnTo>
                    <a:pt x="1080" y="444"/>
                  </a:lnTo>
                  <a:lnTo>
                    <a:pt x="1075" y="460"/>
                  </a:lnTo>
                  <a:lnTo>
                    <a:pt x="1076" y="468"/>
                  </a:lnTo>
                  <a:lnTo>
                    <a:pt x="1096" y="484"/>
                  </a:lnTo>
                  <a:lnTo>
                    <a:pt x="1126" y="482"/>
                  </a:lnTo>
                  <a:lnTo>
                    <a:pt x="1149" y="464"/>
                  </a:lnTo>
                  <a:lnTo>
                    <a:pt x="1153" y="447"/>
                  </a:lnTo>
                  <a:lnTo>
                    <a:pt x="1146" y="441"/>
                  </a:lnTo>
                  <a:lnTo>
                    <a:pt x="1140" y="407"/>
                  </a:lnTo>
                  <a:lnTo>
                    <a:pt x="1150" y="395"/>
                  </a:lnTo>
                  <a:lnTo>
                    <a:pt x="1153" y="378"/>
                  </a:lnTo>
                  <a:lnTo>
                    <a:pt x="1162" y="376"/>
                  </a:lnTo>
                  <a:lnTo>
                    <a:pt x="1175" y="379"/>
                  </a:lnTo>
                  <a:lnTo>
                    <a:pt x="1190" y="383"/>
                  </a:lnTo>
                  <a:lnTo>
                    <a:pt x="1204" y="374"/>
                  </a:lnTo>
                  <a:lnTo>
                    <a:pt x="1202" y="367"/>
                  </a:lnTo>
                  <a:lnTo>
                    <a:pt x="1194" y="363"/>
                  </a:lnTo>
                  <a:lnTo>
                    <a:pt x="1178" y="365"/>
                  </a:lnTo>
                  <a:lnTo>
                    <a:pt x="1165" y="356"/>
                  </a:lnTo>
                  <a:lnTo>
                    <a:pt x="1147" y="357"/>
                  </a:lnTo>
                  <a:lnTo>
                    <a:pt x="1136" y="349"/>
                  </a:lnTo>
                  <a:lnTo>
                    <a:pt x="1130" y="341"/>
                  </a:lnTo>
                  <a:lnTo>
                    <a:pt x="1115" y="341"/>
                  </a:lnTo>
                  <a:lnTo>
                    <a:pt x="1110" y="334"/>
                  </a:lnTo>
                  <a:lnTo>
                    <a:pt x="1112" y="327"/>
                  </a:lnTo>
                  <a:lnTo>
                    <a:pt x="1115" y="317"/>
                  </a:lnTo>
                  <a:lnTo>
                    <a:pt x="1110" y="310"/>
                  </a:lnTo>
                  <a:lnTo>
                    <a:pt x="1113" y="301"/>
                  </a:lnTo>
                  <a:lnTo>
                    <a:pt x="1121" y="301"/>
                  </a:lnTo>
                  <a:lnTo>
                    <a:pt x="1128" y="295"/>
                  </a:lnTo>
                  <a:lnTo>
                    <a:pt x="1128" y="289"/>
                  </a:lnTo>
                  <a:lnTo>
                    <a:pt x="1117" y="280"/>
                  </a:lnTo>
                  <a:lnTo>
                    <a:pt x="1109" y="280"/>
                  </a:lnTo>
                  <a:lnTo>
                    <a:pt x="1101" y="288"/>
                  </a:lnTo>
                  <a:lnTo>
                    <a:pt x="1089" y="282"/>
                  </a:lnTo>
                  <a:lnTo>
                    <a:pt x="1087" y="273"/>
                  </a:lnTo>
                  <a:lnTo>
                    <a:pt x="1099" y="258"/>
                  </a:lnTo>
                  <a:lnTo>
                    <a:pt x="1097" y="245"/>
                  </a:lnTo>
                  <a:lnTo>
                    <a:pt x="1088" y="237"/>
                  </a:lnTo>
                  <a:lnTo>
                    <a:pt x="1093" y="229"/>
                  </a:lnTo>
                  <a:lnTo>
                    <a:pt x="1091" y="215"/>
                  </a:lnTo>
                  <a:lnTo>
                    <a:pt x="1063" y="189"/>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84" name="Freeform 209"/>
            <p:cNvSpPr>
              <a:spLocks noChangeAspect="1"/>
            </p:cNvSpPr>
            <p:nvPr/>
          </p:nvSpPr>
          <p:spPr bwMode="gray">
            <a:xfrm>
              <a:off x="2812" y="2807"/>
              <a:ext cx="10" cy="12"/>
            </a:xfrm>
            <a:custGeom>
              <a:avLst/>
              <a:gdLst/>
              <a:ahLst/>
              <a:cxnLst>
                <a:cxn ang="0">
                  <a:pos x="18" y="0"/>
                </a:cxn>
                <a:cxn ang="0">
                  <a:pos x="29" y="36"/>
                </a:cxn>
                <a:cxn ang="0">
                  <a:pos x="56" y="56"/>
                </a:cxn>
                <a:cxn ang="0">
                  <a:pos x="60" y="72"/>
                </a:cxn>
                <a:cxn ang="0">
                  <a:pos x="33" y="58"/>
                </a:cxn>
                <a:cxn ang="0">
                  <a:pos x="10" y="56"/>
                </a:cxn>
                <a:cxn ang="0">
                  <a:pos x="0" y="46"/>
                </a:cxn>
                <a:cxn ang="0">
                  <a:pos x="8" y="11"/>
                </a:cxn>
                <a:cxn ang="0">
                  <a:pos x="18" y="0"/>
                </a:cxn>
              </a:cxnLst>
              <a:rect l="0" t="0" r="r" b="b"/>
              <a:pathLst>
                <a:path w="60" h="72">
                  <a:moveTo>
                    <a:pt x="18" y="0"/>
                  </a:moveTo>
                  <a:lnTo>
                    <a:pt x="29" y="36"/>
                  </a:lnTo>
                  <a:lnTo>
                    <a:pt x="56" y="56"/>
                  </a:lnTo>
                  <a:lnTo>
                    <a:pt x="60" y="72"/>
                  </a:lnTo>
                  <a:lnTo>
                    <a:pt x="33" y="58"/>
                  </a:lnTo>
                  <a:lnTo>
                    <a:pt x="10" y="56"/>
                  </a:lnTo>
                  <a:lnTo>
                    <a:pt x="0" y="46"/>
                  </a:lnTo>
                  <a:lnTo>
                    <a:pt x="8" y="11"/>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85" name="Freeform 210"/>
            <p:cNvSpPr>
              <a:spLocks noChangeAspect="1"/>
            </p:cNvSpPr>
            <p:nvPr/>
          </p:nvSpPr>
          <p:spPr bwMode="gray">
            <a:xfrm>
              <a:off x="2807" y="2809"/>
              <a:ext cx="6" cy="25"/>
            </a:xfrm>
            <a:custGeom>
              <a:avLst/>
              <a:gdLst/>
              <a:ahLst/>
              <a:cxnLst>
                <a:cxn ang="0">
                  <a:pos x="5" y="9"/>
                </a:cxn>
                <a:cxn ang="0">
                  <a:pos x="3" y="2"/>
                </a:cxn>
                <a:cxn ang="0">
                  <a:pos x="10" y="0"/>
                </a:cxn>
                <a:cxn ang="0">
                  <a:pos x="17" y="13"/>
                </a:cxn>
                <a:cxn ang="0">
                  <a:pos x="17" y="39"/>
                </a:cxn>
                <a:cxn ang="0">
                  <a:pos x="23" y="63"/>
                </a:cxn>
                <a:cxn ang="0">
                  <a:pos x="23" y="99"/>
                </a:cxn>
                <a:cxn ang="0">
                  <a:pos x="37" y="148"/>
                </a:cxn>
                <a:cxn ang="0">
                  <a:pos x="0" y="88"/>
                </a:cxn>
                <a:cxn ang="0">
                  <a:pos x="0" y="82"/>
                </a:cxn>
                <a:cxn ang="0">
                  <a:pos x="17" y="63"/>
                </a:cxn>
                <a:cxn ang="0">
                  <a:pos x="17" y="45"/>
                </a:cxn>
                <a:cxn ang="0">
                  <a:pos x="5" y="9"/>
                </a:cxn>
              </a:cxnLst>
              <a:rect l="0" t="0" r="r" b="b"/>
              <a:pathLst>
                <a:path w="37" h="148">
                  <a:moveTo>
                    <a:pt x="5" y="9"/>
                  </a:moveTo>
                  <a:lnTo>
                    <a:pt x="3" y="2"/>
                  </a:lnTo>
                  <a:lnTo>
                    <a:pt x="10" y="0"/>
                  </a:lnTo>
                  <a:lnTo>
                    <a:pt x="17" y="13"/>
                  </a:lnTo>
                  <a:lnTo>
                    <a:pt x="17" y="39"/>
                  </a:lnTo>
                  <a:lnTo>
                    <a:pt x="23" y="63"/>
                  </a:lnTo>
                  <a:lnTo>
                    <a:pt x="23" y="99"/>
                  </a:lnTo>
                  <a:lnTo>
                    <a:pt x="37" y="148"/>
                  </a:lnTo>
                  <a:lnTo>
                    <a:pt x="0" y="88"/>
                  </a:lnTo>
                  <a:lnTo>
                    <a:pt x="0" y="82"/>
                  </a:lnTo>
                  <a:lnTo>
                    <a:pt x="17" y="63"/>
                  </a:lnTo>
                  <a:lnTo>
                    <a:pt x="17" y="45"/>
                  </a:lnTo>
                  <a:lnTo>
                    <a:pt x="5" y="9"/>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86" name="Freeform 211"/>
            <p:cNvSpPr>
              <a:spLocks noChangeAspect="1"/>
            </p:cNvSpPr>
            <p:nvPr/>
          </p:nvSpPr>
          <p:spPr bwMode="gray">
            <a:xfrm>
              <a:off x="2879" y="2893"/>
              <a:ext cx="15" cy="6"/>
            </a:xfrm>
            <a:custGeom>
              <a:avLst/>
              <a:gdLst/>
              <a:ahLst/>
              <a:cxnLst>
                <a:cxn ang="0">
                  <a:pos x="0" y="5"/>
                </a:cxn>
                <a:cxn ang="0">
                  <a:pos x="9" y="0"/>
                </a:cxn>
                <a:cxn ang="0">
                  <a:pos x="56" y="10"/>
                </a:cxn>
                <a:cxn ang="0">
                  <a:pos x="86" y="21"/>
                </a:cxn>
                <a:cxn ang="0">
                  <a:pos x="91" y="27"/>
                </a:cxn>
                <a:cxn ang="0">
                  <a:pos x="86" y="32"/>
                </a:cxn>
                <a:cxn ang="0">
                  <a:pos x="47" y="36"/>
                </a:cxn>
                <a:cxn ang="0">
                  <a:pos x="9" y="32"/>
                </a:cxn>
                <a:cxn ang="0">
                  <a:pos x="0" y="5"/>
                </a:cxn>
              </a:cxnLst>
              <a:rect l="0" t="0" r="r" b="b"/>
              <a:pathLst>
                <a:path w="91" h="36">
                  <a:moveTo>
                    <a:pt x="0" y="5"/>
                  </a:moveTo>
                  <a:lnTo>
                    <a:pt x="9" y="0"/>
                  </a:lnTo>
                  <a:lnTo>
                    <a:pt x="56" y="10"/>
                  </a:lnTo>
                  <a:lnTo>
                    <a:pt x="86" y="21"/>
                  </a:lnTo>
                  <a:lnTo>
                    <a:pt x="91" y="27"/>
                  </a:lnTo>
                  <a:lnTo>
                    <a:pt x="86" y="32"/>
                  </a:lnTo>
                  <a:lnTo>
                    <a:pt x="47" y="36"/>
                  </a:lnTo>
                  <a:lnTo>
                    <a:pt x="9" y="32"/>
                  </a:lnTo>
                  <a:lnTo>
                    <a:pt x="0" y="5"/>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87" name="Freeform 212"/>
            <p:cNvSpPr>
              <a:spLocks noChangeAspect="1"/>
            </p:cNvSpPr>
            <p:nvPr/>
          </p:nvSpPr>
          <p:spPr bwMode="gray">
            <a:xfrm>
              <a:off x="2888" y="2912"/>
              <a:ext cx="15" cy="4"/>
            </a:xfrm>
            <a:custGeom>
              <a:avLst/>
              <a:gdLst/>
              <a:ahLst/>
              <a:cxnLst>
                <a:cxn ang="0">
                  <a:pos x="0" y="8"/>
                </a:cxn>
                <a:cxn ang="0">
                  <a:pos x="7" y="0"/>
                </a:cxn>
                <a:cxn ang="0">
                  <a:pos x="75" y="0"/>
                </a:cxn>
                <a:cxn ang="0">
                  <a:pos x="89" y="4"/>
                </a:cxn>
                <a:cxn ang="0">
                  <a:pos x="93" y="18"/>
                </a:cxn>
                <a:cxn ang="0">
                  <a:pos x="2" y="20"/>
                </a:cxn>
                <a:cxn ang="0">
                  <a:pos x="0" y="8"/>
                </a:cxn>
              </a:cxnLst>
              <a:rect l="0" t="0" r="r" b="b"/>
              <a:pathLst>
                <a:path w="93" h="20">
                  <a:moveTo>
                    <a:pt x="0" y="8"/>
                  </a:moveTo>
                  <a:lnTo>
                    <a:pt x="7" y="0"/>
                  </a:lnTo>
                  <a:lnTo>
                    <a:pt x="75" y="0"/>
                  </a:lnTo>
                  <a:lnTo>
                    <a:pt x="89" y="4"/>
                  </a:lnTo>
                  <a:lnTo>
                    <a:pt x="93" y="18"/>
                  </a:lnTo>
                  <a:lnTo>
                    <a:pt x="2" y="20"/>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88" name="Freeform 213"/>
            <p:cNvSpPr>
              <a:spLocks noChangeAspect="1"/>
            </p:cNvSpPr>
            <p:nvPr/>
          </p:nvSpPr>
          <p:spPr bwMode="gray">
            <a:xfrm>
              <a:off x="2903" y="2909"/>
              <a:ext cx="46" cy="26"/>
            </a:xfrm>
            <a:custGeom>
              <a:avLst/>
              <a:gdLst/>
              <a:ahLst/>
              <a:cxnLst>
                <a:cxn ang="0">
                  <a:pos x="280" y="156"/>
                </a:cxn>
                <a:cxn ang="0">
                  <a:pos x="167" y="73"/>
                </a:cxn>
                <a:cxn ang="0">
                  <a:pos x="106" y="63"/>
                </a:cxn>
                <a:cxn ang="0">
                  <a:pos x="47" y="28"/>
                </a:cxn>
                <a:cxn ang="0">
                  <a:pos x="0" y="17"/>
                </a:cxn>
                <a:cxn ang="0">
                  <a:pos x="14" y="0"/>
                </a:cxn>
                <a:cxn ang="0">
                  <a:pos x="55" y="9"/>
                </a:cxn>
                <a:cxn ang="0">
                  <a:pos x="74" y="33"/>
                </a:cxn>
                <a:cxn ang="0">
                  <a:pos x="94" y="36"/>
                </a:cxn>
                <a:cxn ang="0">
                  <a:pos x="121" y="20"/>
                </a:cxn>
                <a:cxn ang="0">
                  <a:pos x="148" y="23"/>
                </a:cxn>
                <a:cxn ang="0">
                  <a:pos x="150" y="42"/>
                </a:cxn>
                <a:cxn ang="0">
                  <a:pos x="178" y="65"/>
                </a:cxn>
                <a:cxn ang="0">
                  <a:pos x="203" y="69"/>
                </a:cxn>
                <a:cxn ang="0">
                  <a:pos x="235" y="103"/>
                </a:cxn>
                <a:cxn ang="0">
                  <a:pos x="265" y="108"/>
                </a:cxn>
                <a:cxn ang="0">
                  <a:pos x="264" y="127"/>
                </a:cxn>
                <a:cxn ang="0">
                  <a:pos x="281" y="129"/>
                </a:cxn>
                <a:cxn ang="0">
                  <a:pos x="280" y="156"/>
                </a:cxn>
              </a:cxnLst>
              <a:rect l="0" t="0" r="r" b="b"/>
              <a:pathLst>
                <a:path w="281" h="156">
                  <a:moveTo>
                    <a:pt x="280" y="156"/>
                  </a:moveTo>
                  <a:lnTo>
                    <a:pt x="167" y="73"/>
                  </a:lnTo>
                  <a:lnTo>
                    <a:pt x="106" y="63"/>
                  </a:lnTo>
                  <a:lnTo>
                    <a:pt x="47" y="28"/>
                  </a:lnTo>
                  <a:lnTo>
                    <a:pt x="0" y="17"/>
                  </a:lnTo>
                  <a:lnTo>
                    <a:pt x="14" y="0"/>
                  </a:lnTo>
                  <a:lnTo>
                    <a:pt x="55" y="9"/>
                  </a:lnTo>
                  <a:lnTo>
                    <a:pt x="74" y="33"/>
                  </a:lnTo>
                  <a:lnTo>
                    <a:pt x="94" y="36"/>
                  </a:lnTo>
                  <a:lnTo>
                    <a:pt x="121" y="20"/>
                  </a:lnTo>
                  <a:lnTo>
                    <a:pt x="148" y="23"/>
                  </a:lnTo>
                  <a:lnTo>
                    <a:pt x="150" y="42"/>
                  </a:lnTo>
                  <a:lnTo>
                    <a:pt x="178" y="65"/>
                  </a:lnTo>
                  <a:lnTo>
                    <a:pt x="203" y="69"/>
                  </a:lnTo>
                  <a:lnTo>
                    <a:pt x="235" y="103"/>
                  </a:lnTo>
                  <a:lnTo>
                    <a:pt x="265" y="108"/>
                  </a:lnTo>
                  <a:lnTo>
                    <a:pt x="264" y="127"/>
                  </a:lnTo>
                  <a:lnTo>
                    <a:pt x="281" y="129"/>
                  </a:lnTo>
                  <a:lnTo>
                    <a:pt x="280" y="156"/>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grpSp>
      <p:grpSp>
        <p:nvGrpSpPr>
          <p:cNvPr id="64" name="Group 214"/>
          <p:cNvGrpSpPr>
            <a:grpSpLocks noChangeAspect="1"/>
          </p:cNvGrpSpPr>
          <p:nvPr/>
        </p:nvGrpSpPr>
        <p:grpSpPr bwMode="gray">
          <a:xfrm>
            <a:off x="5215595" y="5716989"/>
            <a:ext cx="348983" cy="355167"/>
            <a:chOff x="2991" y="2968"/>
            <a:chExt cx="295" cy="300"/>
          </a:xfrm>
          <a:solidFill>
            <a:srgbClr val="005EB8"/>
          </a:solidFill>
        </p:grpSpPr>
        <p:sp>
          <p:nvSpPr>
            <p:cNvPr id="70" name="Freeform 215"/>
            <p:cNvSpPr>
              <a:spLocks noChangeAspect="1"/>
            </p:cNvSpPr>
            <p:nvPr/>
          </p:nvSpPr>
          <p:spPr bwMode="gray">
            <a:xfrm>
              <a:off x="3156" y="3013"/>
              <a:ext cx="11" cy="10"/>
            </a:xfrm>
            <a:custGeom>
              <a:avLst/>
              <a:gdLst/>
              <a:ahLst/>
              <a:cxnLst>
                <a:cxn ang="0">
                  <a:pos x="41" y="51"/>
                </a:cxn>
                <a:cxn ang="0">
                  <a:pos x="61" y="43"/>
                </a:cxn>
                <a:cxn ang="0">
                  <a:pos x="52" y="33"/>
                </a:cxn>
                <a:cxn ang="0">
                  <a:pos x="50" y="6"/>
                </a:cxn>
                <a:cxn ang="0">
                  <a:pos x="32" y="0"/>
                </a:cxn>
                <a:cxn ang="0">
                  <a:pos x="0" y="30"/>
                </a:cxn>
                <a:cxn ang="0">
                  <a:pos x="3" y="47"/>
                </a:cxn>
                <a:cxn ang="0">
                  <a:pos x="25" y="59"/>
                </a:cxn>
                <a:cxn ang="0">
                  <a:pos x="41" y="51"/>
                </a:cxn>
              </a:cxnLst>
              <a:rect l="0" t="0" r="r" b="b"/>
              <a:pathLst>
                <a:path w="61" h="59">
                  <a:moveTo>
                    <a:pt x="41" y="51"/>
                  </a:moveTo>
                  <a:lnTo>
                    <a:pt x="61" y="43"/>
                  </a:lnTo>
                  <a:lnTo>
                    <a:pt x="52" y="33"/>
                  </a:lnTo>
                  <a:lnTo>
                    <a:pt x="50" y="6"/>
                  </a:lnTo>
                  <a:lnTo>
                    <a:pt x="32" y="0"/>
                  </a:lnTo>
                  <a:lnTo>
                    <a:pt x="0" y="30"/>
                  </a:lnTo>
                  <a:lnTo>
                    <a:pt x="3" y="47"/>
                  </a:lnTo>
                  <a:lnTo>
                    <a:pt x="25" y="59"/>
                  </a:lnTo>
                  <a:lnTo>
                    <a:pt x="41" y="51"/>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71" name="Freeform 216"/>
            <p:cNvSpPr>
              <a:spLocks noChangeAspect="1"/>
            </p:cNvSpPr>
            <p:nvPr/>
          </p:nvSpPr>
          <p:spPr bwMode="gray">
            <a:xfrm>
              <a:off x="3174" y="3050"/>
              <a:ext cx="11" cy="8"/>
            </a:xfrm>
            <a:custGeom>
              <a:avLst/>
              <a:gdLst/>
              <a:ahLst/>
              <a:cxnLst>
                <a:cxn ang="0">
                  <a:pos x="70" y="18"/>
                </a:cxn>
                <a:cxn ang="0">
                  <a:pos x="63" y="18"/>
                </a:cxn>
                <a:cxn ang="0">
                  <a:pos x="61" y="2"/>
                </a:cxn>
                <a:cxn ang="0">
                  <a:pos x="38" y="0"/>
                </a:cxn>
                <a:cxn ang="0">
                  <a:pos x="8" y="6"/>
                </a:cxn>
                <a:cxn ang="0">
                  <a:pos x="0" y="43"/>
                </a:cxn>
                <a:cxn ang="0">
                  <a:pos x="14" y="51"/>
                </a:cxn>
                <a:cxn ang="0">
                  <a:pos x="24" y="38"/>
                </a:cxn>
                <a:cxn ang="0">
                  <a:pos x="51" y="49"/>
                </a:cxn>
                <a:cxn ang="0">
                  <a:pos x="70" y="18"/>
                </a:cxn>
              </a:cxnLst>
              <a:rect l="0" t="0" r="r" b="b"/>
              <a:pathLst>
                <a:path w="70" h="51">
                  <a:moveTo>
                    <a:pt x="70" y="18"/>
                  </a:moveTo>
                  <a:lnTo>
                    <a:pt x="63" y="18"/>
                  </a:lnTo>
                  <a:lnTo>
                    <a:pt x="61" y="2"/>
                  </a:lnTo>
                  <a:lnTo>
                    <a:pt x="38" y="0"/>
                  </a:lnTo>
                  <a:lnTo>
                    <a:pt x="8" y="6"/>
                  </a:lnTo>
                  <a:lnTo>
                    <a:pt x="0" y="43"/>
                  </a:lnTo>
                  <a:lnTo>
                    <a:pt x="14" y="51"/>
                  </a:lnTo>
                  <a:lnTo>
                    <a:pt x="24" y="38"/>
                  </a:lnTo>
                  <a:lnTo>
                    <a:pt x="51" y="49"/>
                  </a:lnTo>
                  <a:lnTo>
                    <a:pt x="70" y="18"/>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72" name="Freeform 217"/>
            <p:cNvSpPr>
              <a:spLocks noChangeAspect="1"/>
            </p:cNvSpPr>
            <p:nvPr/>
          </p:nvSpPr>
          <p:spPr bwMode="gray">
            <a:xfrm>
              <a:off x="3203" y="3073"/>
              <a:ext cx="26" cy="20"/>
            </a:xfrm>
            <a:custGeom>
              <a:avLst/>
              <a:gdLst/>
              <a:ahLst/>
              <a:cxnLst>
                <a:cxn ang="0">
                  <a:pos x="135" y="100"/>
                </a:cxn>
                <a:cxn ang="0">
                  <a:pos x="158" y="104"/>
                </a:cxn>
                <a:cxn ang="0">
                  <a:pos x="139" y="61"/>
                </a:cxn>
                <a:cxn ang="0">
                  <a:pos x="101" y="0"/>
                </a:cxn>
                <a:cxn ang="0">
                  <a:pos x="9" y="43"/>
                </a:cxn>
                <a:cxn ang="0">
                  <a:pos x="0" y="77"/>
                </a:cxn>
                <a:cxn ang="0">
                  <a:pos x="25" y="82"/>
                </a:cxn>
                <a:cxn ang="0">
                  <a:pos x="54" y="65"/>
                </a:cxn>
                <a:cxn ang="0">
                  <a:pos x="76" y="63"/>
                </a:cxn>
                <a:cxn ang="0">
                  <a:pos x="59" y="102"/>
                </a:cxn>
                <a:cxn ang="0">
                  <a:pos x="90" y="117"/>
                </a:cxn>
                <a:cxn ang="0">
                  <a:pos x="121" y="100"/>
                </a:cxn>
                <a:cxn ang="0">
                  <a:pos x="121" y="86"/>
                </a:cxn>
                <a:cxn ang="0">
                  <a:pos x="135" y="100"/>
                </a:cxn>
              </a:cxnLst>
              <a:rect l="0" t="0" r="r" b="b"/>
              <a:pathLst>
                <a:path w="158" h="117">
                  <a:moveTo>
                    <a:pt x="135" y="100"/>
                  </a:moveTo>
                  <a:lnTo>
                    <a:pt x="158" y="104"/>
                  </a:lnTo>
                  <a:lnTo>
                    <a:pt x="139" y="61"/>
                  </a:lnTo>
                  <a:lnTo>
                    <a:pt x="101" y="0"/>
                  </a:lnTo>
                  <a:lnTo>
                    <a:pt x="9" y="43"/>
                  </a:lnTo>
                  <a:lnTo>
                    <a:pt x="0" y="77"/>
                  </a:lnTo>
                  <a:lnTo>
                    <a:pt x="25" y="82"/>
                  </a:lnTo>
                  <a:lnTo>
                    <a:pt x="54" y="65"/>
                  </a:lnTo>
                  <a:lnTo>
                    <a:pt x="76" y="63"/>
                  </a:lnTo>
                  <a:lnTo>
                    <a:pt x="59" y="102"/>
                  </a:lnTo>
                  <a:lnTo>
                    <a:pt x="90" y="117"/>
                  </a:lnTo>
                  <a:lnTo>
                    <a:pt x="121" y="100"/>
                  </a:lnTo>
                  <a:lnTo>
                    <a:pt x="121" y="86"/>
                  </a:lnTo>
                  <a:lnTo>
                    <a:pt x="135" y="100"/>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73" name="Freeform 218"/>
            <p:cNvSpPr>
              <a:spLocks noChangeAspect="1"/>
            </p:cNvSpPr>
            <p:nvPr/>
          </p:nvSpPr>
          <p:spPr bwMode="gray">
            <a:xfrm>
              <a:off x="3203" y="3109"/>
              <a:ext cx="9" cy="17"/>
            </a:xfrm>
            <a:custGeom>
              <a:avLst/>
              <a:gdLst/>
              <a:ahLst/>
              <a:cxnLst>
                <a:cxn ang="0">
                  <a:pos x="18" y="102"/>
                </a:cxn>
                <a:cxn ang="0">
                  <a:pos x="43" y="87"/>
                </a:cxn>
                <a:cxn ang="0">
                  <a:pos x="52" y="19"/>
                </a:cxn>
                <a:cxn ang="0">
                  <a:pos x="43" y="3"/>
                </a:cxn>
                <a:cxn ang="0">
                  <a:pos x="0" y="0"/>
                </a:cxn>
                <a:cxn ang="0">
                  <a:pos x="0" y="28"/>
                </a:cxn>
                <a:cxn ang="0">
                  <a:pos x="23" y="57"/>
                </a:cxn>
                <a:cxn ang="0">
                  <a:pos x="4" y="83"/>
                </a:cxn>
                <a:cxn ang="0">
                  <a:pos x="4" y="100"/>
                </a:cxn>
                <a:cxn ang="0">
                  <a:pos x="18" y="102"/>
                </a:cxn>
              </a:cxnLst>
              <a:rect l="0" t="0" r="r" b="b"/>
              <a:pathLst>
                <a:path w="52" h="102">
                  <a:moveTo>
                    <a:pt x="18" y="102"/>
                  </a:moveTo>
                  <a:lnTo>
                    <a:pt x="43" y="87"/>
                  </a:lnTo>
                  <a:lnTo>
                    <a:pt x="52" y="19"/>
                  </a:lnTo>
                  <a:lnTo>
                    <a:pt x="43" y="3"/>
                  </a:lnTo>
                  <a:lnTo>
                    <a:pt x="0" y="0"/>
                  </a:lnTo>
                  <a:lnTo>
                    <a:pt x="0" y="28"/>
                  </a:lnTo>
                  <a:lnTo>
                    <a:pt x="23" y="57"/>
                  </a:lnTo>
                  <a:lnTo>
                    <a:pt x="4" y="83"/>
                  </a:lnTo>
                  <a:lnTo>
                    <a:pt x="4" y="100"/>
                  </a:lnTo>
                  <a:lnTo>
                    <a:pt x="18" y="102"/>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74" name="Freeform 219"/>
            <p:cNvSpPr>
              <a:spLocks noChangeAspect="1"/>
            </p:cNvSpPr>
            <p:nvPr/>
          </p:nvSpPr>
          <p:spPr bwMode="gray">
            <a:xfrm>
              <a:off x="3267" y="3202"/>
              <a:ext cx="19" cy="23"/>
            </a:xfrm>
            <a:custGeom>
              <a:avLst/>
              <a:gdLst/>
              <a:ahLst/>
              <a:cxnLst>
                <a:cxn ang="0">
                  <a:pos x="68" y="97"/>
                </a:cxn>
                <a:cxn ang="0">
                  <a:pos x="84" y="90"/>
                </a:cxn>
                <a:cxn ang="0">
                  <a:pos x="88" y="70"/>
                </a:cxn>
                <a:cxn ang="0">
                  <a:pos x="104" y="43"/>
                </a:cxn>
                <a:cxn ang="0">
                  <a:pos x="113" y="0"/>
                </a:cxn>
                <a:cxn ang="0">
                  <a:pos x="59" y="22"/>
                </a:cxn>
                <a:cxn ang="0">
                  <a:pos x="4" y="70"/>
                </a:cxn>
                <a:cxn ang="0">
                  <a:pos x="0" y="90"/>
                </a:cxn>
                <a:cxn ang="0">
                  <a:pos x="2" y="133"/>
                </a:cxn>
                <a:cxn ang="0">
                  <a:pos x="68" y="97"/>
                </a:cxn>
              </a:cxnLst>
              <a:rect l="0" t="0" r="r" b="b"/>
              <a:pathLst>
                <a:path w="113" h="133">
                  <a:moveTo>
                    <a:pt x="68" y="97"/>
                  </a:moveTo>
                  <a:lnTo>
                    <a:pt x="84" y="90"/>
                  </a:lnTo>
                  <a:lnTo>
                    <a:pt x="88" y="70"/>
                  </a:lnTo>
                  <a:lnTo>
                    <a:pt x="104" y="43"/>
                  </a:lnTo>
                  <a:lnTo>
                    <a:pt x="113" y="0"/>
                  </a:lnTo>
                  <a:lnTo>
                    <a:pt x="59" y="22"/>
                  </a:lnTo>
                  <a:lnTo>
                    <a:pt x="4" y="70"/>
                  </a:lnTo>
                  <a:lnTo>
                    <a:pt x="0" y="90"/>
                  </a:lnTo>
                  <a:lnTo>
                    <a:pt x="2" y="133"/>
                  </a:lnTo>
                  <a:lnTo>
                    <a:pt x="68" y="97"/>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75" name="Freeform 220"/>
            <p:cNvSpPr>
              <a:spLocks noChangeAspect="1"/>
            </p:cNvSpPr>
            <p:nvPr/>
          </p:nvSpPr>
          <p:spPr bwMode="gray">
            <a:xfrm>
              <a:off x="3123" y="3238"/>
              <a:ext cx="95" cy="30"/>
            </a:xfrm>
            <a:custGeom>
              <a:avLst/>
              <a:gdLst/>
              <a:ahLst/>
              <a:cxnLst>
                <a:cxn ang="0">
                  <a:pos x="310" y="60"/>
                </a:cxn>
                <a:cxn ang="0">
                  <a:pos x="281" y="49"/>
                </a:cxn>
                <a:cxn ang="0">
                  <a:pos x="169" y="68"/>
                </a:cxn>
                <a:cxn ang="0">
                  <a:pos x="144" y="47"/>
                </a:cxn>
                <a:cxn ang="0">
                  <a:pos x="123" y="45"/>
                </a:cxn>
                <a:cxn ang="0">
                  <a:pos x="132" y="23"/>
                </a:cxn>
                <a:cxn ang="0">
                  <a:pos x="117" y="5"/>
                </a:cxn>
                <a:cxn ang="0">
                  <a:pos x="95" y="25"/>
                </a:cxn>
                <a:cxn ang="0">
                  <a:pos x="54" y="2"/>
                </a:cxn>
                <a:cxn ang="0">
                  <a:pos x="40" y="0"/>
                </a:cxn>
                <a:cxn ang="0">
                  <a:pos x="31" y="30"/>
                </a:cxn>
                <a:cxn ang="0">
                  <a:pos x="11" y="23"/>
                </a:cxn>
                <a:cxn ang="0">
                  <a:pos x="0" y="105"/>
                </a:cxn>
                <a:cxn ang="0">
                  <a:pos x="20" y="101"/>
                </a:cxn>
                <a:cxn ang="0">
                  <a:pos x="52" y="103"/>
                </a:cxn>
                <a:cxn ang="0">
                  <a:pos x="87" y="99"/>
                </a:cxn>
                <a:cxn ang="0">
                  <a:pos x="132" y="101"/>
                </a:cxn>
                <a:cxn ang="0">
                  <a:pos x="189" y="115"/>
                </a:cxn>
                <a:cxn ang="0">
                  <a:pos x="210" y="130"/>
                </a:cxn>
                <a:cxn ang="0">
                  <a:pos x="240" y="142"/>
                </a:cxn>
                <a:cxn ang="0">
                  <a:pos x="259" y="180"/>
                </a:cxn>
                <a:cxn ang="0">
                  <a:pos x="320" y="175"/>
                </a:cxn>
                <a:cxn ang="0">
                  <a:pos x="359" y="161"/>
                </a:cxn>
                <a:cxn ang="0">
                  <a:pos x="392" y="164"/>
                </a:cxn>
                <a:cxn ang="0">
                  <a:pos x="421" y="158"/>
                </a:cxn>
                <a:cxn ang="0">
                  <a:pos x="462" y="156"/>
                </a:cxn>
                <a:cxn ang="0">
                  <a:pos x="496" y="146"/>
                </a:cxn>
                <a:cxn ang="0">
                  <a:pos x="535" y="164"/>
                </a:cxn>
                <a:cxn ang="0">
                  <a:pos x="568" y="108"/>
                </a:cxn>
                <a:cxn ang="0">
                  <a:pos x="562" y="90"/>
                </a:cxn>
                <a:cxn ang="0">
                  <a:pos x="537" y="103"/>
                </a:cxn>
                <a:cxn ang="0">
                  <a:pos x="517" y="105"/>
                </a:cxn>
                <a:cxn ang="0">
                  <a:pos x="490" y="117"/>
                </a:cxn>
                <a:cxn ang="0">
                  <a:pos x="457" y="105"/>
                </a:cxn>
                <a:cxn ang="0">
                  <a:pos x="439" y="76"/>
                </a:cxn>
                <a:cxn ang="0">
                  <a:pos x="398" y="81"/>
                </a:cxn>
                <a:cxn ang="0">
                  <a:pos x="336" y="79"/>
                </a:cxn>
                <a:cxn ang="0">
                  <a:pos x="310" y="72"/>
                </a:cxn>
                <a:cxn ang="0">
                  <a:pos x="310" y="60"/>
                </a:cxn>
              </a:cxnLst>
              <a:rect l="0" t="0" r="r" b="b"/>
              <a:pathLst>
                <a:path w="568" h="180">
                  <a:moveTo>
                    <a:pt x="310" y="60"/>
                  </a:moveTo>
                  <a:lnTo>
                    <a:pt x="281" y="49"/>
                  </a:lnTo>
                  <a:lnTo>
                    <a:pt x="169" y="68"/>
                  </a:lnTo>
                  <a:lnTo>
                    <a:pt x="144" y="47"/>
                  </a:lnTo>
                  <a:lnTo>
                    <a:pt x="123" y="45"/>
                  </a:lnTo>
                  <a:lnTo>
                    <a:pt x="132" y="23"/>
                  </a:lnTo>
                  <a:lnTo>
                    <a:pt x="117" y="5"/>
                  </a:lnTo>
                  <a:lnTo>
                    <a:pt x="95" y="25"/>
                  </a:lnTo>
                  <a:lnTo>
                    <a:pt x="54" y="2"/>
                  </a:lnTo>
                  <a:lnTo>
                    <a:pt x="40" y="0"/>
                  </a:lnTo>
                  <a:lnTo>
                    <a:pt x="31" y="30"/>
                  </a:lnTo>
                  <a:lnTo>
                    <a:pt x="11" y="23"/>
                  </a:lnTo>
                  <a:lnTo>
                    <a:pt x="0" y="105"/>
                  </a:lnTo>
                  <a:lnTo>
                    <a:pt x="20" y="101"/>
                  </a:lnTo>
                  <a:lnTo>
                    <a:pt x="52" y="103"/>
                  </a:lnTo>
                  <a:lnTo>
                    <a:pt x="87" y="99"/>
                  </a:lnTo>
                  <a:lnTo>
                    <a:pt x="132" y="101"/>
                  </a:lnTo>
                  <a:lnTo>
                    <a:pt x="189" y="115"/>
                  </a:lnTo>
                  <a:lnTo>
                    <a:pt x="210" y="130"/>
                  </a:lnTo>
                  <a:lnTo>
                    <a:pt x="240" y="142"/>
                  </a:lnTo>
                  <a:lnTo>
                    <a:pt x="259" y="180"/>
                  </a:lnTo>
                  <a:lnTo>
                    <a:pt x="320" y="175"/>
                  </a:lnTo>
                  <a:lnTo>
                    <a:pt x="359" y="161"/>
                  </a:lnTo>
                  <a:lnTo>
                    <a:pt x="392" y="164"/>
                  </a:lnTo>
                  <a:lnTo>
                    <a:pt x="421" y="158"/>
                  </a:lnTo>
                  <a:lnTo>
                    <a:pt x="462" y="156"/>
                  </a:lnTo>
                  <a:lnTo>
                    <a:pt x="496" y="146"/>
                  </a:lnTo>
                  <a:lnTo>
                    <a:pt x="535" y="164"/>
                  </a:lnTo>
                  <a:lnTo>
                    <a:pt x="568" y="108"/>
                  </a:lnTo>
                  <a:lnTo>
                    <a:pt x="562" y="90"/>
                  </a:lnTo>
                  <a:lnTo>
                    <a:pt x="537" y="103"/>
                  </a:lnTo>
                  <a:lnTo>
                    <a:pt x="517" y="105"/>
                  </a:lnTo>
                  <a:lnTo>
                    <a:pt x="490" y="117"/>
                  </a:lnTo>
                  <a:lnTo>
                    <a:pt x="457" y="105"/>
                  </a:lnTo>
                  <a:lnTo>
                    <a:pt x="439" y="76"/>
                  </a:lnTo>
                  <a:lnTo>
                    <a:pt x="398" y="81"/>
                  </a:lnTo>
                  <a:lnTo>
                    <a:pt x="336" y="79"/>
                  </a:lnTo>
                  <a:lnTo>
                    <a:pt x="310" y="72"/>
                  </a:lnTo>
                  <a:lnTo>
                    <a:pt x="310" y="60"/>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76" name="Freeform 221"/>
            <p:cNvSpPr>
              <a:spLocks noChangeAspect="1"/>
            </p:cNvSpPr>
            <p:nvPr/>
          </p:nvSpPr>
          <p:spPr bwMode="gray">
            <a:xfrm>
              <a:off x="3163" y="3138"/>
              <a:ext cx="10" cy="13"/>
            </a:xfrm>
            <a:custGeom>
              <a:avLst/>
              <a:gdLst/>
              <a:ahLst/>
              <a:cxnLst>
                <a:cxn ang="0">
                  <a:pos x="50" y="80"/>
                </a:cxn>
                <a:cxn ang="0">
                  <a:pos x="61" y="67"/>
                </a:cxn>
                <a:cxn ang="0">
                  <a:pos x="61" y="40"/>
                </a:cxn>
                <a:cxn ang="0">
                  <a:pos x="55" y="25"/>
                </a:cxn>
                <a:cxn ang="0">
                  <a:pos x="29" y="7"/>
                </a:cxn>
                <a:cxn ang="0">
                  <a:pos x="3" y="0"/>
                </a:cxn>
                <a:cxn ang="0">
                  <a:pos x="0" y="17"/>
                </a:cxn>
                <a:cxn ang="0">
                  <a:pos x="18" y="38"/>
                </a:cxn>
                <a:cxn ang="0">
                  <a:pos x="39" y="79"/>
                </a:cxn>
                <a:cxn ang="0">
                  <a:pos x="50" y="80"/>
                </a:cxn>
              </a:cxnLst>
              <a:rect l="0" t="0" r="r" b="b"/>
              <a:pathLst>
                <a:path w="61" h="80">
                  <a:moveTo>
                    <a:pt x="50" y="80"/>
                  </a:moveTo>
                  <a:lnTo>
                    <a:pt x="61" y="67"/>
                  </a:lnTo>
                  <a:lnTo>
                    <a:pt x="61" y="40"/>
                  </a:lnTo>
                  <a:lnTo>
                    <a:pt x="55" y="25"/>
                  </a:lnTo>
                  <a:lnTo>
                    <a:pt x="29" y="7"/>
                  </a:lnTo>
                  <a:lnTo>
                    <a:pt x="3" y="0"/>
                  </a:lnTo>
                  <a:lnTo>
                    <a:pt x="0" y="17"/>
                  </a:lnTo>
                  <a:lnTo>
                    <a:pt x="18" y="38"/>
                  </a:lnTo>
                  <a:lnTo>
                    <a:pt x="39" y="79"/>
                  </a:lnTo>
                  <a:lnTo>
                    <a:pt x="50" y="80"/>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77" name="Freeform 222"/>
            <p:cNvSpPr>
              <a:spLocks noChangeAspect="1"/>
            </p:cNvSpPr>
            <p:nvPr/>
          </p:nvSpPr>
          <p:spPr bwMode="gray">
            <a:xfrm>
              <a:off x="3186" y="3173"/>
              <a:ext cx="7" cy="10"/>
            </a:xfrm>
            <a:custGeom>
              <a:avLst/>
              <a:gdLst/>
              <a:ahLst/>
              <a:cxnLst>
                <a:cxn ang="0">
                  <a:pos x="10" y="61"/>
                </a:cxn>
                <a:cxn ang="0">
                  <a:pos x="34" y="59"/>
                </a:cxn>
                <a:cxn ang="0">
                  <a:pos x="40" y="0"/>
                </a:cxn>
                <a:cxn ang="0">
                  <a:pos x="18" y="4"/>
                </a:cxn>
                <a:cxn ang="0">
                  <a:pos x="0" y="25"/>
                </a:cxn>
                <a:cxn ang="0">
                  <a:pos x="0" y="57"/>
                </a:cxn>
                <a:cxn ang="0">
                  <a:pos x="10" y="61"/>
                </a:cxn>
              </a:cxnLst>
              <a:rect l="0" t="0" r="r" b="b"/>
              <a:pathLst>
                <a:path w="40" h="61">
                  <a:moveTo>
                    <a:pt x="10" y="61"/>
                  </a:moveTo>
                  <a:lnTo>
                    <a:pt x="34" y="59"/>
                  </a:lnTo>
                  <a:lnTo>
                    <a:pt x="40" y="0"/>
                  </a:lnTo>
                  <a:lnTo>
                    <a:pt x="18" y="4"/>
                  </a:lnTo>
                  <a:lnTo>
                    <a:pt x="0" y="25"/>
                  </a:lnTo>
                  <a:lnTo>
                    <a:pt x="0" y="57"/>
                  </a:lnTo>
                  <a:lnTo>
                    <a:pt x="10" y="61"/>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78" name="Freeform 223"/>
            <p:cNvSpPr>
              <a:spLocks noChangeAspect="1"/>
            </p:cNvSpPr>
            <p:nvPr/>
          </p:nvSpPr>
          <p:spPr bwMode="gray">
            <a:xfrm>
              <a:off x="3015" y="3119"/>
              <a:ext cx="14" cy="15"/>
            </a:xfrm>
            <a:custGeom>
              <a:avLst/>
              <a:gdLst/>
              <a:ahLst/>
              <a:cxnLst>
                <a:cxn ang="0">
                  <a:pos x="77" y="89"/>
                </a:cxn>
                <a:cxn ang="0">
                  <a:pos x="86" y="56"/>
                </a:cxn>
                <a:cxn ang="0">
                  <a:pos x="59" y="36"/>
                </a:cxn>
                <a:cxn ang="0">
                  <a:pos x="49" y="0"/>
                </a:cxn>
                <a:cxn ang="0">
                  <a:pos x="30" y="11"/>
                </a:cxn>
                <a:cxn ang="0">
                  <a:pos x="0" y="40"/>
                </a:cxn>
                <a:cxn ang="0">
                  <a:pos x="30" y="73"/>
                </a:cxn>
                <a:cxn ang="0">
                  <a:pos x="57" y="76"/>
                </a:cxn>
                <a:cxn ang="0">
                  <a:pos x="77" y="89"/>
                </a:cxn>
              </a:cxnLst>
              <a:rect l="0" t="0" r="r" b="b"/>
              <a:pathLst>
                <a:path w="86" h="89">
                  <a:moveTo>
                    <a:pt x="77" y="89"/>
                  </a:moveTo>
                  <a:lnTo>
                    <a:pt x="86" y="56"/>
                  </a:lnTo>
                  <a:lnTo>
                    <a:pt x="59" y="36"/>
                  </a:lnTo>
                  <a:lnTo>
                    <a:pt x="49" y="0"/>
                  </a:lnTo>
                  <a:lnTo>
                    <a:pt x="30" y="11"/>
                  </a:lnTo>
                  <a:lnTo>
                    <a:pt x="0" y="40"/>
                  </a:lnTo>
                  <a:lnTo>
                    <a:pt x="30" y="73"/>
                  </a:lnTo>
                  <a:lnTo>
                    <a:pt x="57" y="76"/>
                  </a:lnTo>
                  <a:lnTo>
                    <a:pt x="77" y="89"/>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79" name="Freeform 224"/>
            <p:cNvSpPr>
              <a:spLocks noChangeAspect="1"/>
            </p:cNvSpPr>
            <p:nvPr/>
          </p:nvSpPr>
          <p:spPr bwMode="gray">
            <a:xfrm>
              <a:off x="3103" y="3092"/>
              <a:ext cx="57" cy="47"/>
            </a:xfrm>
            <a:custGeom>
              <a:avLst/>
              <a:gdLst/>
              <a:ahLst/>
              <a:cxnLst>
                <a:cxn ang="0">
                  <a:pos x="330" y="247"/>
                </a:cxn>
                <a:cxn ang="0">
                  <a:pos x="338" y="259"/>
                </a:cxn>
                <a:cxn ang="0">
                  <a:pos x="336" y="227"/>
                </a:cxn>
                <a:cxn ang="0">
                  <a:pos x="278" y="210"/>
                </a:cxn>
                <a:cxn ang="0">
                  <a:pos x="256" y="155"/>
                </a:cxn>
                <a:cxn ang="0">
                  <a:pos x="256" y="124"/>
                </a:cxn>
                <a:cxn ang="0">
                  <a:pos x="235" y="102"/>
                </a:cxn>
                <a:cxn ang="0">
                  <a:pos x="178" y="90"/>
                </a:cxn>
                <a:cxn ang="0">
                  <a:pos x="140" y="71"/>
                </a:cxn>
                <a:cxn ang="0">
                  <a:pos x="82" y="16"/>
                </a:cxn>
                <a:cxn ang="0">
                  <a:pos x="74" y="0"/>
                </a:cxn>
                <a:cxn ang="0">
                  <a:pos x="53" y="0"/>
                </a:cxn>
                <a:cxn ang="0">
                  <a:pos x="16" y="30"/>
                </a:cxn>
                <a:cxn ang="0">
                  <a:pos x="0" y="49"/>
                </a:cxn>
                <a:cxn ang="0">
                  <a:pos x="39" y="49"/>
                </a:cxn>
                <a:cxn ang="0">
                  <a:pos x="82" y="90"/>
                </a:cxn>
                <a:cxn ang="0">
                  <a:pos x="117" y="118"/>
                </a:cxn>
                <a:cxn ang="0">
                  <a:pos x="124" y="146"/>
                </a:cxn>
                <a:cxn ang="0">
                  <a:pos x="156" y="165"/>
                </a:cxn>
                <a:cxn ang="0">
                  <a:pos x="199" y="169"/>
                </a:cxn>
                <a:cxn ang="0">
                  <a:pos x="240" y="200"/>
                </a:cxn>
                <a:cxn ang="0">
                  <a:pos x="252" y="223"/>
                </a:cxn>
                <a:cxn ang="0">
                  <a:pos x="262" y="257"/>
                </a:cxn>
                <a:cxn ang="0">
                  <a:pos x="283" y="275"/>
                </a:cxn>
                <a:cxn ang="0">
                  <a:pos x="330" y="282"/>
                </a:cxn>
                <a:cxn ang="0">
                  <a:pos x="330" y="247"/>
                </a:cxn>
              </a:cxnLst>
              <a:rect l="0" t="0" r="r" b="b"/>
              <a:pathLst>
                <a:path w="338" h="282">
                  <a:moveTo>
                    <a:pt x="330" y="247"/>
                  </a:moveTo>
                  <a:lnTo>
                    <a:pt x="338" y="259"/>
                  </a:lnTo>
                  <a:lnTo>
                    <a:pt x="336" y="227"/>
                  </a:lnTo>
                  <a:lnTo>
                    <a:pt x="278" y="210"/>
                  </a:lnTo>
                  <a:lnTo>
                    <a:pt x="256" y="155"/>
                  </a:lnTo>
                  <a:lnTo>
                    <a:pt x="256" y="124"/>
                  </a:lnTo>
                  <a:lnTo>
                    <a:pt x="235" y="102"/>
                  </a:lnTo>
                  <a:lnTo>
                    <a:pt x="178" y="90"/>
                  </a:lnTo>
                  <a:lnTo>
                    <a:pt x="140" y="71"/>
                  </a:lnTo>
                  <a:lnTo>
                    <a:pt x="82" y="16"/>
                  </a:lnTo>
                  <a:lnTo>
                    <a:pt x="74" y="0"/>
                  </a:lnTo>
                  <a:lnTo>
                    <a:pt x="53" y="0"/>
                  </a:lnTo>
                  <a:lnTo>
                    <a:pt x="16" y="30"/>
                  </a:lnTo>
                  <a:lnTo>
                    <a:pt x="0" y="49"/>
                  </a:lnTo>
                  <a:lnTo>
                    <a:pt x="39" y="49"/>
                  </a:lnTo>
                  <a:lnTo>
                    <a:pt x="82" y="90"/>
                  </a:lnTo>
                  <a:lnTo>
                    <a:pt x="117" y="118"/>
                  </a:lnTo>
                  <a:lnTo>
                    <a:pt x="124" y="146"/>
                  </a:lnTo>
                  <a:lnTo>
                    <a:pt x="156" y="165"/>
                  </a:lnTo>
                  <a:lnTo>
                    <a:pt x="199" y="169"/>
                  </a:lnTo>
                  <a:lnTo>
                    <a:pt x="240" y="200"/>
                  </a:lnTo>
                  <a:lnTo>
                    <a:pt x="252" y="223"/>
                  </a:lnTo>
                  <a:lnTo>
                    <a:pt x="262" y="257"/>
                  </a:lnTo>
                  <a:lnTo>
                    <a:pt x="283" y="275"/>
                  </a:lnTo>
                  <a:lnTo>
                    <a:pt x="330" y="282"/>
                  </a:lnTo>
                  <a:lnTo>
                    <a:pt x="330" y="247"/>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80" name="Freeform 225"/>
            <p:cNvSpPr>
              <a:spLocks noChangeAspect="1"/>
            </p:cNvSpPr>
            <p:nvPr/>
          </p:nvSpPr>
          <p:spPr bwMode="gray">
            <a:xfrm>
              <a:off x="2991" y="3059"/>
              <a:ext cx="14" cy="17"/>
            </a:xfrm>
            <a:custGeom>
              <a:avLst/>
              <a:gdLst/>
              <a:ahLst/>
              <a:cxnLst>
                <a:cxn ang="0">
                  <a:pos x="80" y="101"/>
                </a:cxn>
                <a:cxn ang="0">
                  <a:pos x="84" y="85"/>
                </a:cxn>
                <a:cxn ang="0">
                  <a:pos x="49" y="17"/>
                </a:cxn>
                <a:cxn ang="0">
                  <a:pos x="26" y="0"/>
                </a:cxn>
                <a:cxn ang="0">
                  <a:pos x="0" y="9"/>
                </a:cxn>
                <a:cxn ang="0">
                  <a:pos x="33" y="77"/>
                </a:cxn>
                <a:cxn ang="0">
                  <a:pos x="57" y="103"/>
                </a:cxn>
                <a:cxn ang="0">
                  <a:pos x="80" y="101"/>
                </a:cxn>
              </a:cxnLst>
              <a:rect l="0" t="0" r="r" b="b"/>
              <a:pathLst>
                <a:path w="84" h="103">
                  <a:moveTo>
                    <a:pt x="80" y="101"/>
                  </a:moveTo>
                  <a:lnTo>
                    <a:pt x="84" y="85"/>
                  </a:lnTo>
                  <a:lnTo>
                    <a:pt x="49" y="17"/>
                  </a:lnTo>
                  <a:lnTo>
                    <a:pt x="26" y="0"/>
                  </a:lnTo>
                  <a:lnTo>
                    <a:pt x="0" y="9"/>
                  </a:lnTo>
                  <a:lnTo>
                    <a:pt x="33" y="77"/>
                  </a:lnTo>
                  <a:lnTo>
                    <a:pt x="57" y="103"/>
                  </a:lnTo>
                  <a:lnTo>
                    <a:pt x="80" y="101"/>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81" name="Freeform 226"/>
            <p:cNvSpPr>
              <a:spLocks noChangeAspect="1"/>
            </p:cNvSpPr>
            <p:nvPr/>
          </p:nvSpPr>
          <p:spPr bwMode="gray">
            <a:xfrm>
              <a:off x="3041" y="3123"/>
              <a:ext cx="80" cy="81"/>
            </a:xfrm>
            <a:custGeom>
              <a:avLst/>
              <a:gdLst/>
              <a:ahLst/>
              <a:cxnLst>
                <a:cxn ang="0">
                  <a:pos x="186" y="0"/>
                </a:cxn>
                <a:cxn ang="0">
                  <a:pos x="136" y="7"/>
                </a:cxn>
                <a:cxn ang="0">
                  <a:pos x="82" y="43"/>
                </a:cxn>
                <a:cxn ang="0">
                  <a:pos x="53" y="31"/>
                </a:cxn>
                <a:cxn ang="0">
                  <a:pos x="10" y="101"/>
                </a:cxn>
                <a:cxn ang="0">
                  <a:pos x="0" y="135"/>
                </a:cxn>
                <a:cxn ang="0">
                  <a:pos x="25" y="185"/>
                </a:cxn>
                <a:cxn ang="0">
                  <a:pos x="82" y="211"/>
                </a:cxn>
                <a:cxn ang="0">
                  <a:pos x="109" y="259"/>
                </a:cxn>
                <a:cxn ang="0">
                  <a:pos x="90" y="320"/>
                </a:cxn>
                <a:cxn ang="0">
                  <a:pos x="100" y="369"/>
                </a:cxn>
                <a:cxn ang="0">
                  <a:pos x="120" y="391"/>
                </a:cxn>
                <a:cxn ang="0">
                  <a:pos x="150" y="403"/>
                </a:cxn>
                <a:cxn ang="0">
                  <a:pos x="158" y="363"/>
                </a:cxn>
                <a:cxn ang="0">
                  <a:pos x="184" y="331"/>
                </a:cxn>
                <a:cxn ang="0">
                  <a:pos x="199" y="358"/>
                </a:cxn>
                <a:cxn ang="0">
                  <a:pos x="229" y="383"/>
                </a:cxn>
                <a:cxn ang="0">
                  <a:pos x="246" y="443"/>
                </a:cxn>
                <a:cxn ang="0">
                  <a:pos x="251" y="483"/>
                </a:cxn>
                <a:cxn ang="0">
                  <a:pos x="269" y="487"/>
                </a:cxn>
                <a:cxn ang="0">
                  <a:pos x="284" y="412"/>
                </a:cxn>
                <a:cxn ang="0">
                  <a:pos x="319" y="397"/>
                </a:cxn>
                <a:cxn ang="0">
                  <a:pos x="341" y="434"/>
                </a:cxn>
                <a:cxn ang="0">
                  <a:pos x="370" y="461"/>
                </a:cxn>
                <a:cxn ang="0">
                  <a:pos x="402" y="479"/>
                </a:cxn>
                <a:cxn ang="0">
                  <a:pos x="395" y="397"/>
                </a:cxn>
                <a:cxn ang="0">
                  <a:pos x="368" y="286"/>
                </a:cxn>
                <a:cxn ang="0">
                  <a:pos x="341" y="246"/>
                </a:cxn>
                <a:cxn ang="0">
                  <a:pos x="330" y="201"/>
                </a:cxn>
                <a:cxn ang="0">
                  <a:pos x="398" y="244"/>
                </a:cxn>
                <a:cxn ang="0">
                  <a:pos x="404" y="266"/>
                </a:cxn>
                <a:cxn ang="0">
                  <a:pos x="422" y="261"/>
                </a:cxn>
                <a:cxn ang="0">
                  <a:pos x="447" y="238"/>
                </a:cxn>
                <a:cxn ang="0">
                  <a:pos x="479" y="234"/>
                </a:cxn>
                <a:cxn ang="0">
                  <a:pos x="473" y="207"/>
                </a:cxn>
                <a:cxn ang="0">
                  <a:pos x="428" y="178"/>
                </a:cxn>
                <a:cxn ang="0">
                  <a:pos x="400" y="122"/>
                </a:cxn>
                <a:cxn ang="0">
                  <a:pos x="402" y="92"/>
                </a:cxn>
                <a:cxn ang="0">
                  <a:pos x="368" y="74"/>
                </a:cxn>
                <a:cxn ang="0">
                  <a:pos x="276" y="43"/>
                </a:cxn>
                <a:cxn ang="0">
                  <a:pos x="231" y="29"/>
                </a:cxn>
                <a:cxn ang="0">
                  <a:pos x="210" y="29"/>
                </a:cxn>
                <a:cxn ang="0">
                  <a:pos x="186" y="0"/>
                </a:cxn>
              </a:cxnLst>
              <a:rect l="0" t="0" r="r" b="b"/>
              <a:pathLst>
                <a:path w="479" h="487">
                  <a:moveTo>
                    <a:pt x="186" y="0"/>
                  </a:moveTo>
                  <a:lnTo>
                    <a:pt x="136" y="7"/>
                  </a:lnTo>
                  <a:lnTo>
                    <a:pt x="82" y="43"/>
                  </a:lnTo>
                  <a:lnTo>
                    <a:pt x="53" y="31"/>
                  </a:lnTo>
                  <a:lnTo>
                    <a:pt x="10" y="101"/>
                  </a:lnTo>
                  <a:lnTo>
                    <a:pt x="0" y="135"/>
                  </a:lnTo>
                  <a:lnTo>
                    <a:pt x="25" y="185"/>
                  </a:lnTo>
                  <a:lnTo>
                    <a:pt x="82" y="211"/>
                  </a:lnTo>
                  <a:lnTo>
                    <a:pt x="109" y="259"/>
                  </a:lnTo>
                  <a:lnTo>
                    <a:pt x="90" y="320"/>
                  </a:lnTo>
                  <a:lnTo>
                    <a:pt x="100" y="369"/>
                  </a:lnTo>
                  <a:lnTo>
                    <a:pt x="120" y="391"/>
                  </a:lnTo>
                  <a:lnTo>
                    <a:pt x="150" y="403"/>
                  </a:lnTo>
                  <a:lnTo>
                    <a:pt x="158" y="363"/>
                  </a:lnTo>
                  <a:lnTo>
                    <a:pt x="184" y="331"/>
                  </a:lnTo>
                  <a:lnTo>
                    <a:pt x="199" y="358"/>
                  </a:lnTo>
                  <a:lnTo>
                    <a:pt x="229" y="383"/>
                  </a:lnTo>
                  <a:lnTo>
                    <a:pt x="246" y="443"/>
                  </a:lnTo>
                  <a:lnTo>
                    <a:pt x="251" y="483"/>
                  </a:lnTo>
                  <a:lnTo>
                    <a:pt x="269" y="487"/>
                  </a:lnTo>
                  <a:lnTo>
                    <a:pt x="284" y="412"/>
                  </a:lnTo>
                  <a:lnTo>
                    <a:pt x="319" y="397"/>
                  </a:lnTo>
                  <a:lnTo>
                    <a:pt x="341" y="434"/>
                  </a:lnTo>
                  <a:lnTo>
                    <a:pt x="370" y="461"/>
                  </a:lnTo>
                  <a:lnTo>
                    <a:pt x="402" y="479"/>
                  </a:lnTo>
                  <a:lnTo>
                    <a:pt x="395" y="397"/>
                  </a:lnTo>
                  <a:lnTo>
                    <a:pt x="368" y="286"/>
                  </a:lnTo>
                  <a:lnTo>
                    <a:pt x="341" y="246"/>
                  </a:lnTo>
                  <a:lnTo>
                    <a:pt x="330" y="201"/>
                  </a:lnTo>
                  <a:lnTo>
                    <a:pt x="398" y="244"/>
                  </a:lnTo>
                  <a:lnTo>
                    <a:pt x="404" y="266"/>
                  </a:lnTo>
                  <a:lnTo>
                    <a:pt x="422" y="261"/>
                  </a:lnTo>
                  <a:lnTo>
                    <a:pt x="447" y="238"/>
                  </a:lnTo>
                  <a:lnTo>
                    <a:pt x="479" y="234"/>
                  </a:lnTo>
                  <a:lnTo>
                    <a:pt x="473" y="207"/>
                  </a:lnTo>
                  <a:lnTo>
                    <a:pt x="428" y="178"/>
                  </a:lnTo>
                  <a:lnTo>
                    <a:pt x="400" y="122"/>
                  </a:lnTo>
                  <a:lnTo>
                    <a:pt x="402" y="92"/>
                  </a:lnTo>
                  <a:lnTo>
                    <a:pt x="368" y="74"/>
                  </a:lnTo>
                  <a:lnTo>
                    <a:pt x="276" y="43"/>
                  </a:lnTo>
                  <a:lnTo>
                    <a:pt x="231" y="29"/>
                  </a:lnTo>
                  <a:lnTo>
                    <a:pt x="210" y="29"/>
                  </a:lnTo>
                  <a:lnTo>
                    <a:pt x="186" y="0"/>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82" name="Freeform 227"/>
            <p:cNvSpPr>
              <a:spLocks noChangeAspect="1"/>
            </p:cNvSpPr>
            <p:nvPr/>
          </p:nvSpPr>
          <p:spPr bwMode="gray">
            <a:xfrm>
              <a:off x="3008" y="2968"/>
              <a:ext cx="218" cy="182"/>
            </a:xfrm>
            <a:custGeom>
              <a:avLst/>
              <a:gdLst/>
              <a:ahLst/>
              <a:cxnLst>
                <a:cxn ang="0">
                  <a:pos x="1174" y="264"/>
                </a:cxn>
                <a:cxn ang="0">
                  <a:pos x="961" y="242"/>
                </a:cxn>
                <a:cxn ang="0">
                  <a:pos x="913" y="249"/>
                </a:cxn>
                <a:cxn ang="0">
                  <a:pos x="835" y="273"/>
                </a:cxn>
                <a:cxn ang="0">
                  <a:pos x="718" y="322"/>
                </a:cxn>
                <a:cxn ang="0">
                  <a:pos x="804" y="375"/>
                </a:cxn>
                <a:cxn ang="0">
                  <a:pos x="849" y="434"/>
                </a:cxn>
                <a:cxn ang="0">
                  <a:pos x="749" y="387"/>
                </a:cxn>
                <a:cxn ang="0">
                  <a:pos x="774" y="451"/>
                </a:cxn>
                <a:cxn ang="0">
                  <a:pos x="749" y="467"/>
                </a:cxn>
                <a:cxn ang="0">
                  <a:pos x="690" y="417"/>
                </a:cxn>
                <a:cxn ang="0">
                  <a:pos x="683" y="461"/>
                </a:cxn>
                <a:cxn ang="0">
                  <a:pos x="697" y="504"/>
                </a:cxn>
                <a:cxn ang="0">
                  <a:pos x="639" y="420"/>
                </a:cxn>
                <a:cxn ang="0">
                  <a:pos x="551" y="349"/>
                </a:cxn>
                <a:cxn ang="0">
                  <a:pos x="510" y="340"/>
                </a:cxn>
                <a:cxn ang="0">
                  <a:pos x="501" y="448"/>
                </a:cxn>
                <a:cxn ang="0">
                  <a:pos x="533" y="523"/>
                </a:cxn>
                <a:cxn ang="0">
                  <a:pos x="614" y="642"/>
                </a:cxn>
                <a:cxn ang="0">
                  <a:pos x="641" y="710"/>
                </a:cxn>
                <a:cxn ang="0">
                  <a:pos x="607" y="716"/>
                </a:cxn>
                <a:cxn ang="0">
                  <a:pos x="598" y="669"/>
                </a:cxn>
                <a:cxn ang="0">
                  <a:pos x="555" y="696"/>
                </a:cxn>
                <a:cxn ang="0">
                  <a:pos x="565" y="760"/>
                </a:cxn>
                <a:cxn ang="0">
                  <a:pos x="524" y="762"/>
                </a:cxn>
                <a:cxn ang="0">
                  <a:pos x="503" y="793"/>
                </a:cxn>
                <a:cxn ang="0">
                  <a:pos x="580" y="823"/>
                </a:cxn>
                <a:cxn ang="0">
                  <a:pos x="641" y="840"/>
                </a:cxn>
                <a:cxn ang="0">
                  <a:pos x="683" y="882"/>
                </a:cxn>
                <a:cxn ang="0">
                  <a:pos x="740" y="935"/>
                </a:cxn>
                <a:cxn ang="0">
                  <a:pos x="788" y="956"/>
                </a:cxn>
                <a:cxn ang="0">
                  <a:pos x="743" y="1064"/>
                </a:cxn>
                <a:cxn ang="0">
                  <a:pos x="655" y="1025"/>
                </a:cxn>
                <a:cxn ang="0">
                  <a:pos x="567" y="1007"/>
                </a:cxn>
                <a:cxn ang="0">
                  <a:pos x="612" y="966"/>
                </a:cxn>
                <a:cxn ang="0">
                  <a:pos x="517" y="910"/>
                </a:cxn>
                <a:cxn ang="0">
                  <a:pos x="459" y="916"/>
                </a:cxn>
                <a:cxn ang="0">
                  <a:pos x="365" y="915"/>
                </a:cxn>
                <a:cxn ang="0">
                  <a:pos x="249" y="903"/>
                </a:cxn>
                <a:cxn ang="0">
                  <a:pos x="228" y="916"/>
                </a:cxn>
                <a:cxn ang="0">
                  <a:pos x="190" y="898"/>
                </a:cxn>
                <a:cxn ang="0">
                  <a:pos x="122" y="782"/>
                </a:cxn>
                <a:cxn ang="0">
                  <a:pos x="196" y="780"/>
                </a:cxn>
                <a:cxn ang="0">
                  <a:pos x="129" y="725"/>
                </a:cxn>
                <a:cxn ang="0">
                  <a:pos x="63" y="665"/>
                </a:cxn>
                <a:cxn ang="0">
                  <a:pos x="12" y="578"/>
                </a:cxn>
                <a:cxn ang="0">
                  <a:pos x="0" y="568"/>
                </a:cxn>
                <a:cxn ang="0">
                  <a:pos x="36" y="545"/>
                </a:cxn>
                <a:cxn ang="0">
                  <a:pos x="63" y="478"/>
                </a:cxn>
                <a:cxn ang="0">
                  <a:pos x="133" y="387"/>
                </a:cxn>
                <a:cxn ang="0">
                  <a:pos x="181" y="291"/>
                </a:cxn>
                <a:cxn ang="0">
                  <a:pos x="307" y="235"/>
                </a:cxn>
                <a:cxn ang="0">
                  <a:pos x="415" y="169"/>
                </a:cxn>
                <a:cxn ang="0">
                  <a:pos x="546" y="119"/>
                </a:cxn>
                <a:cxn ang="0">
                  <a:pos x="619" y="111"/>
                </a:cxn>
                <a:cxn ang="0">
                  <a:pos x="765" y="97"/>
                </a:cxn>
                <a:cxn ang="0">
                  <a:pos x="923" y="60"/>
                </a:cxn>
                <a:cxn ang="0">
                  <a:pos x="1092" y="140"/>
                </a:cxn>
                <a:cxn ang="0">
                  <a:pos x="1218" y="79"/>
                </a:cxn>
                <a:cxn ang="0">
                  <a:pos x="1268" y="0"/>
                </a:cxn>
                <a:cxn ang="0">
                  <a:pos x="1311" y="52"/>
                </a:cxn>
                <a:cxn ang="0">
                  <a:pos x="1267" y="126"/>
                </a:cxn>
                <a:cxn ang="0">
                  <a:pos x="1247" y="238"/>
                </a:cxn>
              </a:cxnLst>
              <a:rect l="0" t="0" r="r" b="b"/>
              <a:pathLst>
                <a:path w="1311" h="1095">
                  <a:moveTo>
                    <a:pt x="1208" y="293"/>
                  </a:moveTo>
                  <a:lnTo>
                    <a:pt x="1174" y="264"/>
                  </a:lnTo>
                  <a:lnTo>
                    <a:pt x="997" y="217"/>
                  </a:lnTo>
                  <a:lnTo>
                    <a:pt x="961" y="242"/>
                  </a:lnTo>
                  <a:lnTo>
                    <a:pt x="941" y="249"/>
                  </a:lnTo>
                  <a:lnTo>
                    <a:pt x="913" y="249"/>
                  </a:lnTo>
                  <a:lnTo>
                    <a:pt x="873" y="232"/>
                  </a:lnTo>
                  <a:lnTo>
                    <a:pt x="835" y="273"/>
                  </a:lnTo>
                  <a:lnTo>
                    <a:pt x="774" y="286"/>
                  </a:lnTo>
                  <a:lnTo>
                    <a:pt x="718" y="322"/>
                  </a:lnTo>
                  <a:lnTo>
                    <a:pt x="749" y="355"/>
                  </a:lnTo>
                  <a:lnTo>
                    <a:pt x="804" y="375"/>
                  </a:lnTo>
                  <a:lnTo>
                    <a:pt x="839" y="414"/>
                  </a:lnTo>
                  <a:lnTo>
                    <a:pt x="849" y="434"/>
                  </a:lnTo>
                  <a:lnTo>
                    <a:pt x="808" y="401"/>
                  </a:lnTo>
                  <a:lnTo>
                    <a:pt x="749" y="387"/>
                  </a:lnTo>
                  <a:lnTo>
                    <a:pt x="733" y="421"/>
                  </a:lnTo>
                  <a:lnTo>
                    <a:pt x="774" y="451"/>
                  </a:lnTo>
                  <a:lnTo>
                    <a:pt x="778" y="498"/>
                  </a:lnTo>
                  <a:lnTo>
                    <a:pt x="749" y="467"/>
                  </a:lnTo>
                  <a:lnTo>
                    <a:pt x="726" y="431"/>
                  </a:lnTo>
                  <a:lnTo>
                    <a:pt x="690" y="417"/>
                  </a:lnTo>
                  <a:lnTo>
                    <a:pt x="675" y="421"/>
                  </a:lnTo>
                  <a:lnTo>
                    <a:pt x="683" y="461"/>
                  </a:lnTo>
                  <a:lnTo>
                    <a:pt x="718" y="489"/>
                  </a:lnTo>
                  <a:lnTo>
                    <a:pt x="697" y="504"/>
                  </a:lnTo>
                  <a:lnTo>
                    <a:pt x="659" y="467"/>
                  </a:lnTo>
                  <a:lnTo>
                    <a:pt x="639" y="420"/>
                  </a:lnTo>
                  <a:lnTo>
                    <a:pt x="553" y="363"/>
                  </a:lnTo>
                  <a:lnTo>
                    <a:pt x="551" y="349"/>
                  </a:lnTo>
                  <a:lnTo>
                    <a:pt x="563" y="322"/>
                  </a:lnTo>
                  <a:lnTo>
                    <a:pt x="510" y="340"/>
                  </a:lnTo>
                  <a:lnTo>
                    <a:pt x="501" y="393"/>
                  </a:lnTo>
                  <a:lnTo>
                    <a:pt x="501" y="448"/>
                  </a:lnTo>
                  <a:lnTo>
                    <a:pt x="508" y="495"/>
                  </a:lnTo>
                  <a:lnTo>
                    <a:pt x="533" y="523"/>
                  </a:lnTo>
                  <a:lnTo>
                    <a:pt x="549" y="579"/>
                  </a:lnTo>
                  <a:lnTo>
                    <a:pt x="614" y="642"/>
                  </a:lnTo>
                  <a:lnTo>
                    <a:pt x="633" y="680"/>
                  </a:lnTo>
                  <a:lnTo>
                    <a:pt x="641" y="710"/>
                  </a:lnTo>
                  <a:lnTo>
                    <a:pt x="623" y="721"/>
                  </a:lnTo>
                  <a:lnTo>
                    <a:pt x="607" y="716"/>
                  </a:lnTo>
                  <a:lnTo>
                    <a:pt x="614" y="692"/>
                  </a:lnTo>
                  <a:lnTo>
                    <a:pt x="598" y="669"/>
                  </a:lnTo>
                  <a:lnTo>
                    <a:pt x="565" y="665"/>
                  </a:lnTo>
                  <a:lnTo>
                    <a:pt x="555" y="696"/>
                  </a:lnTo>
                  <a:lnTo>
                    <a:pt x="576" y="747"/>
                  </a:lnTo>
                  <a:lnTo>
                    <a:pt x="565" y="760"/>
                  </a:lnTo>
                  <a:lnTo>
                    <a:pt x="546" y="763"/>
                  </a:lnTo>
                  <a:lnTo>
                    <a:pt x="524" y="762"/>
                  </a:lnTo>
                  <a:lnTo>
                    <a:pt x="487" y="768"/>
                  </a:lnTo>
                  <a:lnTo>
                    <a:pt x="503" y="793"/>
                  </a:lnTo>
                  <a:lnTo>
                    <a:pt x="546" y="813"/>
                  </a:lnTo>
                  <a:lnTo>
                    <a:pt x="580" y="823"/>
                  </a:lnTo>
                  <a:lnTo>
                    <a:pt x="607" y="837"/>
                  </a:lnTo>
                  <a:lnTo>
                    <a:pt x="641" y="840"/>
                  </a:lnTo>
                  <a:lnTo>
                    <a:pt x="659" y="882"/>
                  </a:lnTo>
                  <a:lnTo>
                    <a:pt x="683" y="882"/>
                  </a:lnTo>
                  <a:lnTo>
                    <a:pt x="710" y="913"/>
                  </a:lnTo>
                  <a:lnTo>
                    <a:pt x="740" y="935"/>
                  </a:lnTo>
                  <a:lnTo>
                    <a:pt x="761" y="937"/>
                  </a:lnTo>
                  <a:lnTo>
                    <a:pt x="788" y="956"/>
                  </a:lnTo>
                  <a:lnTo>
                    <a:pt x="792" y="1095"/>
                  </a:lnTo>
                  <a:lnTo>
                    <a:pt x="743" y="1064"/>
                  </a:lnTo>
                  <a:lnTo>
                    <a:pt x="704" y="1016"/>
                  </a:lnTo>
                  <a:lnTo>
                    <a:pt x="655" y="1025"/>
                  </a:lnTo>
                  <a:lnTo>
                    <a:pt x="600" y="1025"/>
                  </a:lnTo>
                  <a:lnTo>
                    <a:pt x="567" y="1007"/>
                  </a:lnTo>
                  <a:lnTo>
                    <a:pt x="606" y="995"/>
                  </a:lnTo>
                  <a:lnTo>
                    <a:pt x="612" y="966"/>
                  </a:lnTo>
                  <a:lnTo>
                    <a:pt x="569" y="959"/>
                  </a:lnTo>
                  <a:lnTo>
                    <a:pt x="517" y="910"/>
                  </a:lnTo>
                  <a:lnTo>
                    <a:pt x="495" y="931"/>
                  </a:lnTo>
                  <a:lnTo>
                    <a:pt x="459" y="916"/>
                  </a:lnTo>
                  <a:lnTo>
                    <a:pt x="411" y="924"/>
                  </a:lnTo>
                  <a:lnTo>
                    <a:pt x="365" y="915"/>
                  </a:lnTo>
                  <a:lnTo>
                    <a:pt x="300" y="924"/>
                  </a:lnTo>
                  <a:lnTo>
                    <a:pt x="249" y="903"/>
                  </a:lnTo>
                  <a:lnTo>
                    <a:pt x="235" y="903"/>
                  </a:lnTo>
                  <a:lnTo>
                    <a:pt x="228" y="916"/>
                  </a:lnTo>
                  <a:lnTo>
                    <a:pt x="206" y="924"/>
                  </a:lnTo>
                  <a:lnTo>
                    <a:pt x="190" y="898"/>
                  </a:lnTo>
                  <a:lnTo>
                    <a:pt x="169" y="851"/>
                  </a:lnTo>
                  <a:lnTo>
                    <a:pt x="122" y="782"/>
                  </a:lnTo>
                  <a:lnTo>
                    <a:pt x="161" y="786"/>
                  </a:lnTo>
                  <a:lnTo>
                    <a:pt x="196" y="780"/>
                  </a:lnTo>
                  <a:lnTo>
                    <a:pt x="183" y="747"/>
                  </a:lnTo>
                  <a:lnTo>
                    <a:pt x="129" y="725"/>
                  </a:lnTo>
                  <a:lnTo>
                    <a:pt x="120" y="760"/>
                  </a:lnTo>
                  <a:lnTo>
                    <a:pt x="63" y="665"/>
                  </a:lnTo>
                  <a:lnTo>
                    <a:pt x="28" y="637"/>
                  </a:lnTo>
                  <a:lnTo>
                    <a:pt x="12" y="578"/>
                  </a:lnTo>
                  <a:lnTo>
                    <a:pt x="5" y="568"/>
                  </a:lnTo>
                  <a:lnTo>
                    <a:pt x="0" y="568"/>
                  </a:lnTo>
                  <a:lnTo>
                    <a:pt x="5" y="570"/>
                  </a:lnTo>
                  <a:lnTo>
                    <a:pt x="36" y="545"/>
                  </a:lnTo>
                  <a:lnTo>
                    <a:pt x="52" y="521"/>
                  </a:lnTo>
                  <a:lnTo>
                    <a:pt x="63" y="478"/>
                  </a:lnTo>
                  <a:lnTo>
                    <a:pt x="100" y="451"/>
                  </a:lnTo>
                  <a:lnTo>
                    <a:pt x="133" y="387"/>
                  </a:lnTo>
                  <a:lnTo>
                    <a:pt x="181" y="342"/>
                  </a:lnTo>
                  <a:lnTo>
                    <a:pt x="181" y="291"/>
                  </a:lnTo>
                  <a:lnTo>
                    <a:pt x="174" y="252"/>
                  </a:lnTo>
                  <a:lnTo>
                    <a:pt x="307" y="235"/>
                  </a:lnTo>
                  <a:lnTo>
                    <a:pt x="348" y="195"/>
                  </a:lnTo>
                  <a:lnTo>
                    <a:pt x="415" y="169"/>
                  </a:lnTo>
                  <a:lnTo>
                    <a:pt x="493" y="169"/>
                  </a:lnTo>
                  <a:lnTo>
                    <a:pt x="546" y="119"/>
                  </a:lnTo>
                  <a:lnTo>
                    <a:pt x="571" y="113"/>
                  </a:lnTo>
                  <a:lnTo>
                    <a:pt x="619" y="111"/>
                  </a:lnTo>
                  <a:lnTo>
                    <a:pt x="680" y="97"/>
                  </a:lnTo>
                  <a:lnTo>
                    <a:pt x="765" y="97"/>
                  </a:lnTo>
                  <a:lnTo>
                    <a:pt x="880" y="58"/>
                  </a:lnTo>
                  <a:lnTo>
                    <a:pt x="923" y="60"/>
                  </a:lnTo>
                  <a:lnTo>
                    <a:pt x="958" y="93"/>
                  </a:lnTo>
                  <a:lnTo>
                    <a:pt x="1092" y="140"/>
                  </a:lnTo>
                  <a:lnTo>
                    <a:pt x="1167" y="123"/>
                  </a:lnTo>
                  <a:lnTo>
                    <a:pt x="1218" y="79"/>
                  </a:lnTo>
                  <a:lnTo>
                    <a:pt x="1224" y="5"/>
                  </a:lnTo>
                  <a:lnTo>
                    <a:pt x="1268" y="0"/>
                  </a:lnTo>
                  <a:lnTo>
                    <a:pt x="1278" y="23"/>
                  </a:lnTo>
                  <a:lnTo>
                    <a:pt x="1311" y="52"/>
                  </a:lnTo>
                  <a:lnTo>
                    <a:pt x="1307" y="94"/>
                  </a:lnTo>
                  <a:lnTo>
                    <a:pt x="1267" y="126"/>
                  </a:lnTo>
                  <a:lnTo>
                    <a:pt x="1260" y="182"/>
                  </a:lnTo>
                  <a:lnTo>
                    <a:pt x="1247" y="238"/>
                  </a:lnTo>
                  <a:lnTo>
                    <a:pt x="1208" y="293"/>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grpSp>
      <p:sp>
        <p:nvSpPr>
          <p:cNvPr id="65" name="Freeform 228"/>
          <p:cNvSpPr>
            <a:spLocks noChangeAspect="1"/>
          </p:cNvSpPr>
          <p:nvPr/>
        </p:nvSpPr>
        <p:spPr bwMode="gray">
          <a:xfrm>
            <a:off x="4479768" y="5674369"/>
            <a:ext cx="15379" cy="9471"/>
          </a:xfrm>
          <a:custGeom>
            <a:avLst/>
            <a:gdLst/>
            <a:ahLst/>
            <a:cxnLst>
              <a:cxn ang="0">
                <a:pos x="70" y="27"/>
              </a:cxn>
              <a:cxn ang="0">
                <a:pos x="77" y="43"/>
              </a:cxn>
              <a:cxn ang="0">
                <a:pos x="61" y="49"/>
              </a:cxn>
              <a:cxn ang="0">
                <a:pos x="36" y="48"/>
              </a:cxn>
              <a:cxn ang="0">
                <a:pos x="25" y="25"/>
              </a:cxn>
              <a:cxn ang="0">
                <a:pos x="0" y="0"/>
              </a:cxn>
              <a:cxn ang="0">
                <a:pos x="50" y="6"/>
              </a:cxn>
              <a:cxn ang="0">
                <a:pos x="70" y="27"/>
              </a:cxn>
            </a:cxnLst>
            <a:rect l="0" t="0" r="r" b="b"/>
            <a:pathLst>
              <a:path w="77" h="49">
                <a:moveTo>
                  <a:pt x="70" y="27"/>
                </a:moveTo>
                <a:lnTo>
                  <a:pt x="77" y="43"/>
                </a:lnTo>
                <a:lnTo>
                  <a:pt x="61" y="49"/>
                </a:lnTo>
                <a:lnTo>
                  <a:pt x="36" y="48"/>
                </a:lnTo>
                <a:lnTo>
                  <a:pt x="25" y="25"/>
                </a:lnTo>
                <a:lnTo>
                  <a:pt x="0" y="0"/>
                </a:lnTo>
                <a:lnTo>
                  <a:pt x="50" y="6"/>
                </a:lnTo>
                <a:lnTo>
                  <a:pt x="70" y="2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it-IT" dirty="0"/>
          </a:p>
        </p:txBody>
      </p:sp>
      <p:grpSp>
        <p:nvGrpSpPr>
          <p:cNvPr id="66" name="Group 340"/>
          <p:cNvGrpSpPr/>
          <p:nvPr/>
        </p:nvGrpSpPr>
        <p:grpSpPr bwMode="gray">
          <a:xfrm>
            <a:off x="5167669" y="5471682"/>
            <a:ext cx="189389" cy="244197"/>
            <a:chOff x="3541713" y="3660787"/>
            <a:chExt cx="161937" cy="192089"/>
          </a:xfrm>
          <a:solidFill>
            <a:srgbClr val="BABBBC"/>
          </a:solidFill>
        </p:grpSpPr>
        <p:sp>
          <p:nvSpPr>
            <p:cNvPr id="68" name="Freeform 10634"/>
            <p:cNvSpPr>
              <a:spLocks/>
            </p:cNvSpPr>
            <p:nvPr/>
          </p:nvSpPr>
          <p:spPr bwMode="gray">
            <a:xfrm>
              <a:off x="3554425" y="3660787"/>
              <a:ext cx="149225" cy="192089"/>
            </a:xfrm>
            <a:custGeom>
              <a:avLst/>
              <a:gdLst/>
              <a:ahLst/>
              <a:cxnLst>
                <a:cxn ang="0">
                  <a:pos x="18" y="0"/>
                </a:cxn>
                <a:cxn ang="0">
                  <a:pos x="27" y="6"/>
                </a:cxn>
                <a:cxn ang="0">
                  <a:pos x="32" y="12"/>
                </a:cxn>
                <a:cxn ang="0">
                  <a:pos x="32" y="14"/>
                </a:cxn>
                <a:cxn ang="0">
                  <a:pos x="33" y="16"/>
                </a:cxn>
                <a:cxn ang="0">
                  <a:pos x="43" y="21"/>
                </a:cxn>
                <a:cxn ang="0">
                  <a:pos x="44" y="26"/>
                </a:cxn>
                <a:cxn ang="0">
                  <a:pos x="41" y="28"/>
                </a:cxn>
                <a:cxn ang="0">
                  <a:pos x="53" y="35"/>
                </a:cxn>
                <a:cxn ang="0">
                  <a:pos x="55" y="33"/>
                </a:cxn>
                <a:cxn ang="0">
                  <a:pos x="61" y="31"/>
                </a:cxn>
                <a:cxn ang="0">
                  <a:pos x="64" y="33"/>
                </a:cxn>
                <a:cxn ang="0">
                  <a:pos x="63" y="33"/>
                </a:cxn>
                <a:cxn ang="0">
                  <a:pos x="61" y="35"/>
                </a:cxn>
                <a:cxn ang="0">
                  <a:pos x="61" y="38"/>
                </a:cxn>
                <a:cxn ang="0">
                  <a:pos x="62" y="41"/>
                </a:cxn>
                <a:cxn ang="0">
                  <a:pos x="59" y="47"/>
                </a:cxn>
                <a:cxn ang="0">
                  <a:pos x="58" y="50"/>
                </a:cxn>
                <a:cxn ang="0">
                  <a:pos x="64" y="58"/>
                </a:cxn>
                <a:cxn ang="0">
                  <a:pos x="60" y="68"/>
                </a:cxn>
                <a:cxn ang="0">
                  <a:pos x="59" y="69"/>
                </a:cxn>
                <a:cxn ang="0">
                  <a:pos x="60" y="74"/>
                </a:cxn>
                <a:cxn ang="0">
                  <a:pos x="58" y="78"/>
                </a:cxn>
                <a:cxn ang="0">
                  <a:pos x="55" y="79"/>
                </a:cxn>
                <a:cxn ang="0">
                  <a:pos x="49" y="79"/>
                </a:cxn>
                <a:cxn ang="0">
                  <a:pos x="42" y="80"/>
                </a:cxn>
                <a:cxn ang="0">
                  <a:pos x="41" y="82"/>
                </a:cxn>
                <a:cxn ang="0">
                  <a:pos x="38" y="82"/>
                </a:cxn>
                <a:cxn ang="0">
                  <a:pos x="36" y="82"/>
                </a:cxn>
                <a:cxn ang="0">
                  <a:pos x="31" y="85"/>
                </a:cxn>
                <a:cxn ang="0">
                  <a:pos x="28" y="84"/>
                </a:cxn>
                <a:cxn ang="0">
                  <a:pos x="26" y="79"/>
                </a:cxn>
                <a:cxn ang="0">
                  <a:pos x="20" y="73"/>
                </a:cxn>
                <a:cxn ang="0">
                  <a:pos x="20" y="69"/>
                </a:cxn>
                <a:cxn ang="0">
                  <a:pos x="21" y="69"/>
                </a:cxn>
                <a:cxn ang="0">
                  <a:pos x="6" y="54"/>
                </a:cxn>
                <a:cxn ang="0">
                  <a:pos x="10" y="51"/>
                </a:cxn>
                <a:cxn ang="0">
                  <a:pos x="10" y="49"/>
                </a:cxn>
                <a:cxn ang="0">
                  <a:pos x="7" y="45"/>
                </a:cxn>
                <a:cxn ang="0">
                  <a:pos x="11" y="45"/>
                </a:cxn>
                <a:cxn ang="0">
                  <a:pos x="12" y="43"/>
                </a:cxn>
                <a:cxn ang="0">
                  <a:pos x="8" y="39"/>
                </a:cxn>
                <a:cxn ang="0">
                  <a:pos x="6" y="39"/>
                </a:cxn>
                <a:cxn ang="0">
                  <a:pos x="5" y="35"/>
                </a:cxn>
                <a:cxn ang="0">
                  <a:pos x="8" y="27"/>
                </a:cxn>
                <a:cxn ang="0">
                  <a:pos x="3" y="27"/>
                </a:cxn>
                <a:cxn ang="0">
                  <a:pos x="3" y="24"/>
                </a:cxn>
                <a:cxn ang="0">
                  <a:pos x="5" y="20"/>
                </a:cxn>
                <a:cxn ang="0">
                  <a:pos x="9" y="20"/>
                </a:cxn>
                <a:cxn ang="0">
                  <a:pos x="3" y="15"/>
                </a:cxn>
                <a:cxn ang="0">
                  <a:pos x="1" y="11"/>
                </a:cxn>
                <a:cxn ang="0">
                  <a:pos x="1" y="9"/>
                </a:cxn>
                <a:cxn ang="0">
                  <a:pos x="0" y="7"/>
                </a:cxn>
                <a:cxn ang="0">
                  <a:pos x="2" y="5"/>
                </a:cxn>
              </a:cxnLst>
              <a:rect l="0" t="0" r="r" b="b"/>
              <a:pathLst>
                <a:path w="68" h="88">
                  <a:moveTo>
                    <a:pt x="13" y="0"/>
                  </a:moveTo>
                  <a:lnTo>
                    <a:pt x="13" y="0"/>
                  </a:lnTo>
                  <a:lnTo>
                    <a:pt x="18" y="0"/>
                  </a:lnTo>
                  <a:lnTo>
                    <a:pt x="22" y="1"/>
                  </a:lnTo>
                  <a:lnTo>
                    <a:pt x="22" y="1"/>
                  </a:lnTo>
                  <a:lnTo>
                    <a:pt x="27" y="6"/>
                  </a:lnTo>
                  <a:lnTo>
                    <a:pt x="29" y="9"/>
                  </a:lnTo>
                  <a:lnTo>
                    <a:pt x="29" y="9"/>
                  </a:lnTo>
                  <a:lnTo>
                    <a:pt x="32" y="12"/>
                  </a:lnTo>
                  <a:lnTo>
                    <a:pt x="32" y="12"/>
                  </a:lnTo>
                  <a:lnTo>
                    <a:pt x="32" y="14"/>
                  </a:lnTo>
                  <a:lnTo>
                    <a:pt x="32" y="14"/>
                  </a:lnTo>
                  <a:lnTo>
                    <a:pt x="31" y="15"/>
                  </a:lnTo>
                  <a:lnTo>
                    <a:pt x="31" y="15"/>
                  </a:lnTo>
                  <a:lnTo>
                    <a:pt x="33" y="16"/>
                  </a:lnTo>
                  <a:lnTo>
                    <a:pt x="33" y="16"/>
                  </a:lnTo>
                  <a:lnTo>
                    <a:pt x="43" y="21"/>
                  </a:lnTo>
                  <a:lnTo>
                    <a:pt x="43" y="21"/>
                  </a:lnTo>
                  <a:lnTo>
                    <a:pt x="44" y="24"/>
                  </a:lnTo>
                  <a:lnTo>
                    <a:pt x="44" y="26"/>
                  </a:lnTo>
                  <a:lnTo>
                    <a:pt x="44" y="26"/>
                  </a:lnTo>
                  <a:lnTo>
                    <a:pt x="43" y="27"/>
                  </a:lnTo>
                  <a:lnTo>
                    <a:pt x="41" y="28"/>
                  </a:lnTo>
                  <a:lnTo>
                    <a:pt x="41" y="28"/>
                  </a:lnTo>
                  <a:lnTo>
                    <a:pt x="48" y="31"/>
                  </a:lnTo>
                  <a:lnTo>
                    <a:pt x="51" y="32"/>
                  </a:lnTo>
                  <a:lnTo>
                    <a:pt x="53" y="35"/>
                  </a:lnTo>
                  <a:lnTo>
                    <a:pt x="53" y="35"/>
                  </a:lnTo>
                  <a:lnTo>
                    <a:pt x="54" y="35"/>
                  </a:lnTo>
                  <a:lnTo>
                    <a:pt x="55" y="33"/>
                  </a:lnTo>
                  <a:lnTo>
                    <a:pt x="55" y="33"/>
                  </a:lnTo>
                  <a:lnTo>
                    <a:pt x="59" y="31"/>
                  </a:lnTo>
                  <a:lnTo>
                    <a:pt x="61" y="31"/>
                  </a:lnTo>
                  <a:lnTo>
                    <a:pt x="63" y="32"/>
                  </a:lnTo>
                  <a:lnTo>
                    <a:pt x="63" y="32"/>
                  </a:lnTo>
                  <a:lnTo>
                    <a:pt x="64" y="33"/>
                  </a:lnTo>
                  <a:lnTo>
                    <a:pt x="64" y="33"/>
                  </a:lnTo>
                  <a:lnTo>
                    <a:pt x="63" y="35"/>
                  </a:lnTo>
                  <a:lnTo>
                    <a:pt x="63" y="33"/>
                  </a:lnTo>
                  <a:lnTo>
                    <a:pt x="62" y="33"/>
                  </a:lnTo>
                  <a:lnTo>
                    <a:pt x="62" y="33"/>
                  </a:lnTo>
                  <a:lnTo>
                    <a:pt x="61" y="35"/>
                  </a:lnTo>
                  <a:lnTo>
                    <a:pt x="61" y="35"/>
                  </a:lnTo>
                  <a:lnTo>
                    <a:pt x="60" y="37"/>
                  </a:lnTo>
                  <a:lnTo>
                    <a:pt x="61" y="38"/>
                  </a:lnTo>
                  <a:lnTo>
                    <a:pt x="61" y="38"/>
                  </a:lnTo>
                  <a:lnTo>
                    <a:pt x="62" y="40"/>
                  </a:lnTo>
                  <a:lnTo>
                    <a:pt x="62" y="41"/>
                  </a:lnTo>
                  <a:lnTo>
                    <a:pt x="61" y="43"/>
                  </a:lnTo>
                  <a:lnTo>
                    <a:pt x="61" y="43"/>
                  </a:lnTo>
                  <a:lnTo>
                    <a:pt x="59" y="47"/>
                  </a:lnTo>
                  <a:lnTo>
                    <a:pt x="58" y="48"/>
                  </a:lnTo>
                  <a:lnTo>
                    <a:pt x="58" y="50"/>
                  </a:lnTo>
                  <a:lnTo>
                    <a:pt x="58" y="50"/>
                  </a:lnTo>
                  <a:lnTo>
                    <a:pt x="60" y="54"/>
                  </a:lnTo>
                  <a:lnTo>
                    <a:pt x="60" y="54"/>
                  </a:lnTo>
                  <a:lnTo>
                    <a:pt x="64" y="58"/>
                  </a:lnTo>
                  <a:lnTo>
                    <a:pt x="68" y="61"/>
                  </a:lnTo>
                  <a:lnTo>
                    <a:pt x="68" y="61"/>
                  </a:lnTo>
                  <a:lnTo>
                    <a:pt x="60" y="68"/>
                  </a:lnTo>
                  <a:lnTo>
                    <a:pt x="60" y="68"/>
                  </a:lnTo>
                  <a:lnTo>
                    <a:pt x="59" y="69"/>
                  </a:lnTo>
                  <a:lnTo>
                    <a:pt x="59" y="69"/>
                  </a:lnTo>
                  <a:lnTo>
                    <a:pt x="59" y="70"/>
                  </a:lnTo>
                  <a:lnTo>
                    <a:pt x="59" y="71"/>
                  </a:lnTo>
                  <a:lnTo>
                    <a:pt x="60" y="74"/>
                  </a:lnTo>
                  <a:lnTo>
                    <a:pt x="60" y="74"/>
                  </a:lnTo>
                  <a:lnTo>
                    <a:pt x="60" y="75"/>
                  </a:lnTo>
                  <a:lnTo>
                    <a:pt x="58" y="78"/>
                  </a:lnTo>
                  <a:lnTo>
                    <a:pt x="58" y="78"/>
                  </a:lnTo>
                  <a:lnTo>
                    <a:pt x="57" y="79"/>
                  </a:lnTo>
                  <a:lnTo>
                    <a:pt x="55" y="79"/>
                  </a:lnTo>
                  <a:lnTo>
                    <a:pt x="52" y="79"/>
                  </a:lnTo>
                  <a:lnTo>
                    <a:pt x="52" y="79"/>
                  </a:lnTo>
                  <a:lnTo>
                    <a:pt x="49" y="79"/>
                  </a:lnTo>
                  <a:lnTo>
                    <a:pt x="45" y="80"/>
                  </a:lnTo>
                  <a:lnTo>
                    <a:pt x="45" y="80"/>
                  </a:lnTo>
                  <a:lnTo>
                    <a:pt x="42" y="80"/>
                  </a:lnTo>
                  <a:lnTo>
                    <a:pt x="42" y="80"/>
                  </a:lnTo>
                  <a:lnTo>
                    <a:pt x="41" y="81"/>
                  </a:lnTo>
                  <a:lnTo>
                    <a:pt x="41" y="82"/>
                  </a:lnTo>
                  <a:lnTo>
                    <a:pt x="41" y="82"/>
                  </a:lnTo>
                  <a:lnTo>
                    <a:pt x="39" y="83"/>
                  </a:lnTo>
                  <a:lnTo>
                    <a:pt x="38" y="82"/>
                  </a:lnTo>
                  <a:lnTo>
                    <a:pt x="37" y="82"/>
                  </a:lnTo>
                  <a:lnTo>
                    <a:pt x="36" y="82"/>
                  </a:lnTo>
                  <a:lnTo>
                    <a:pt x="36" y="82"/>
                  </a:lnTo>
                  <a:lnTo>
                    <a:pt x="33" y="83"/>
                  </a:lnTo>
                  <a:lnTo>
                    <a:pt x="31" y="85"/>
                  </a:lnTo>
                  <a:lnTo>
                    <a:pt x="31" y="85"/>
                  </a:lnTo>
                  <a:lnTo>
                    <a:pt x="30" y="88"/>
                  </a:lnTo>
                  <a:lnTo>
                    <a:pt x="29" y="86"/>
                  </a:lnTo>
                  <a:lnTo>
                    <a:pt x="28" y="84"/>
                  </a:lnTo>
                  <a:lnTo>
                    <a:pt x="28" y="84"/>
                  </a:lnTo>
                  <a:lnTo>
                    <a:pt x="28" y="81"/>
                  </a:lnTo>
                  <a:lnTo>
                    <a:pt x="26" y="79"/>
                  </a:lnTo>
                  <a:lnTo>
                    <a:pt x="26" y="79"/>
                  </a:lnTo>
                  <a:lnTo>
                    <a:pt x="22" y="77"/>
                  </a:lnTo>
                  <a:lnTo>
                    <a:pt x="20" y="73"/>
                  </a:lnTo>
                  <a:lnTo>
                    <a:pt x="20" y="73"/>
                  </a:lnTo>
                  <a:lnTo>
                    <a:pt x="20" y="71"/>
                  </a:lnTo>
                  <a:lnTo>
                    <a:pt x="20" y="69"/>
                  </a:lnTo>
                  <a:lnTo>
                    <a:pt x="20" y="69"/>
                  </a:lnTo>
                  <a:lnTo>
                    <a:pt x="21" y="69"/>
                  </a:lnTo>
                  <a:lnTo>
                    <a:pt x="21" y="69"/>
                  </a:lnTo>
                  <a:lnTo>
                    <a:pt x="24" y="68"/>
                  </a:lnTo>
                  <a:lnTo>
                    <a:pt x="24" y="68"/>
                  </a:lnTo>
                  <a:lnTo>
                    <a:pt x="6" y="54"/>
                  </a:lnTo>
                  <a:lnTo>
                    <a:pt x="6" y="54"/>
                  </a:lnTo>
                  <a:lnTo>
                    <a:pt x="9" y="52"/>
                  </a:lnTo>
                  <a:lnTo>
                    <a:pt x="10" y="51"/>
                  </a:lnTo>
                  <a:lnTo>
                    <a:pt x="10" y="50"/>
                  </a:lnTo>
                  <a:lnTo>
                    <a:pt x="10" y="50"/>
                  </a:lnTo>
                  <a:lnTo>
                    <a:pt x="10" y="49"/>
                  </a:lnTo>
                  <a:lnTo>
                    <a:pt x="10" y="49"/>
                  </a:lnTo>
                  <a:lnTo>
                    <a:pt x="7" y="45"/>
                  </a:lnTo>
                  <a:lnTo>
                    <a:pt x="7" y="45"/>
                  </a:lnTo>
                  <a:lnTo>
                    <a:pt x="9" y="46"/>
                  </a:lnTo>
                  <a:lnTo>
                    <a:pt x="9" y="46"/>
                  </a:lnTo>
                  <a:lnTo>
                    <a:pt x="11" y="45"/>
                  </a:lnTo>
                  <a:lnTo>
                    <a:pt x="12" y="45"/>
                  </a:lnTo>
                  <a:lnTo>
                    <a:pt x="12" y="43"/>
                  </a:lnTo>
                  <a:lnTo>
                    <a:pt x="12" y="43"/>
                  </a:lnTo>
                  <a:lnTo>
                    <a:pt x="11" y="43"/>
                  </a:lnTo>
                  <a:lnTo>
                    <a:pt x="10" y="42"/>
                  </a:lnTo>
                  <a:lnTo>
                    <a:pt x="8" y="39"/>
                  </a:lnTo>
                  <a:lnTo>
                    <a:pt x="8" y="39"/>
                  </a:lnTo>
                  <a:lnTo>
                    <a:pt x="6" y="39"/>
                  </a:lnTo>
                  <a:lnTo>
                    <a:pt x="6" y="39"/>
                  </a:lnTo>
                  <a:lnTo>
                    <a:pt x="5" y="38"/>
                  </a:lnTo>
                  <a:lnTo>
                    <a:pt x="5" y="35"/>
                  </a:lnTo>
                  <a:lnTo>
                    <a:pt x="5" y="35"/>
                  </a:lnTo>
                  <a:lnTo>
                    <a:pt x="6" y="33"/>
                  </a:lnTo>
                  <a:lnTo>
                    <a:pt x="6" y="33"/>
                  </a:lnTo>
                  <a:lnTo>
                    <a:pt x="8" y="27"/>
                  </a:lnTo>
                  <a:lnTo>
                    <a:pt x="8" y="27"/>
                  </a:lnTo>
                  <a:lnTo>
                    <a:pt x="3" y="27"/>
                  </a:lnTo>
                  <a:lnTo>
                    <a:pt x="3" y="27"/>
                  </a:lnTo>
                  <a:lnTo>
                    <a:pt x="3" y="26"/>
                  </a:lnTo>
                  <a:lnTo>
                    <a:pt x="3" y="24"/>
                  </a:lnTo>
                  <a:lnTo>
                    <a:pt x="3" y="24"/>
                  </a:lnTo>
                  <a:lnTo>
                    <a:pt x="3" y="22"/>
                  </a:lnTo>
                  <a:lnTo>
                    <a:pt x="5" y="20"/>
                  </a:lnTo>
                  <a:lnTo>
                    <a:pt x="5" y="20"/>
                  </a:lnTo>
                  <a:lnTo>
                    <a:pt x="7" y="20"/>
                  </a:lnTo>
                  <a:lnTo>
                    <a:pt x="9" y="20"/>
                  </a:lnTo>
                  <a:lnTo>
                    <a:pt x="9" y="20"/>
                  </a:lnTo>
                  <a:lnTo>
                    <a:pt x="2" y="16"/>
                  </a:lnTo>
                  <a:lnTo>
                    <a:pt x="2" y="16"/>
                  </a:lnTo>
                  <a:lnTo>
                    <a:pt x="3" y="15"/>
                  </a:lnTo>
                  <a:lnTo>
                    <a:pt x="2" y="14"/>
                  </a:lnTo>
                  <a:lnTo>
                    <a:pt x="1" y="14"/>
                  </a:lnTo>
                  <a:lnTo>
                    <a:pt x="1" y="11"/>
                  </a:lnTo>
                  <a:lnTo>
                    <a:pt x="1" y="11"/>
                  </a:lnTo>
                  <a:lnTo>
                    <a:pt x="1" y="9"/>
                  </a:lnTo>
                  <a:lnTo>
                    <a:pt x="1" y="9"/>
                  </a:lnTo>
                  <a:lnTo>
                    <a:pt x="0" y="8"/>
                  </a:lnTo>
                  <a:lnTo>
                    <a:pt x="0" y="7"/>
                  </a:lnTo>
                  <a:lnTo>
                    <a:pt x="0" y="7"/>
                  </a:lnTo>
                  <a:lnTo>
                    <a:pt x="1" y="6"/>
                  </a:lnTo>
                  <a:lnTo>
                    <a:pt x="2" y="5"/>
                  </a:lnTo>
                  <a:lnTo>
                    <a:pt x="2" y="5"/>
                  </a:lnTo>
                  <a:lnTo>
                    <a:pt x="13" y="0"/>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sp>
          <p:nvSpPr>
            <p:cNvPr id="69" name="Freeform 10993"/>
            <p:cNvSpPr>
              <a:spLocks/>
            </p:cNvSpPr>
            <p:nvPr/>
          </p:nvSpPr>
          <p:spPr bwMode="gray">
            <a:xfrm>
              <a:off x="3541713" y="3776663"/>
              <a:ext cx="65087" cy="76200"/>
            </a:xfrm>
            <a:custGeom>
              <a:avLst/>
              <a:gdLst/>
              <a:ahLst/>
              <a:cxnLst>
                <a:cxn ang="0">
                  <a:pos x="0" y="20"/>
                </a:cxn>
                <a:cxn ang="0">
                  <a:pos x="0" y="20"/>
                </a:cxn>
                <a:cxn ang="0">
                  <a:pos x="1" y="19"/>
                </a:cxn>
                <a:cxn ang="0">
                  <a:pos x="1" y="18"/>
                </a:cxn>
                <a:cxn ang="0">
                  <a:pos x="1" y="18"/>
                </a:cxn>
                <a:cxn ang="0">
                  <a:pos x="1" y="15"/>
                </a:cxn>
                <a:cxn ang="0">
                  <a:pos x="0" y="12"/>
                </a:cxn>
                <a:cxn ang="0">
                  <a:pos x="1" y="11"/>
                </a:cxn>
                <a:cxn ang="0">
                  <a:pos x="1" y="11"/>
                </a:cxn>
                <a:cxn ang="0">
                  <a:pos x="2" y="8"/>
                </a:cxn>
                <a:cxn ang="0">
                  <a:pos x="5" y="6"/>
                </a:cxn>
                <a:cxn ang="0">
                  <a:pos x="5" y="6"/>
                </a:cxn>
                <a:cxn ang="0">
                  <a:pos x="6" y="5"/>
                </a:cxn>
                <a:cxn ang="0">
                  <a:pos x="6" y="5"/>
                </a:cxn>
                <a:cxn ang="0">
                  <a:pos x="8" y="5"/>
                </a:cxn>
                <a:cxn ang="0">
                  <a:pos x="8" y="6"/>
                </a:cxn>
                <a:cxn ang="0">
                  <a:pos x="9" y="5"/>
                </a:cxn>
                <a:cxn ang="0">
                  <a:pos x="9" y="5"/>
                </a:cxn>
                <a:cxn ang="0">
                  <a:pos x="7" y="1"/>
                </a:cxn>
                <a:cxn ang="0">
                  <a:pos x="7" y="1"/>
                </a:cxn>
                <a:cxn ang="0">
                  <a:pos x="8" y="0"/>
                </a:cxn>
                <a:cxn ang="0">
                  <a:pos x="8" y="0"/>
                </a:cxn>
                <a:cxn ang="0">
                  <a:pos x="12" y="1"/>
                </a:cxn>
                <a:cxn ang="0">
                  <a:pos x="12" y="1"/>
                </a:cxn>
                <a:cxn ang="0">
                  <a:pos x="30" y="15"/>
                </a:cxn>
                <a:cxn ang="0">
                  <a:pos x="30" y="15"/>
                </a:cxn>
                <a:cxn ang="0">
                  <a:pos x="26" y="16"/>
                </a:cxn>
                <a:cxn ang="0">
                  <a:pos x="26" y="16"/>
                </a:cxn>
                <a:cxn ang="0">
                  <a:pos x="26" y="17"/>
                </a:cxn>
                <a:cxn ang="0">
                  <a:pos x="26" y="17"/>
                </a:cxn>
                <a:cxn ang="0">
                  <a:pos x="26" y="17"/>
                </a:cxn>
                <a:cxn ang="0">
                  <a:pos x="26" y="18"/>
                </a:cxn>
                <a:cxn ang="0">
                  <a:pos x="26" y="20"/>
                </a:cxn>
                <a:cxn ang="0">
                  <a:pos x="26" y="20"/>
                </a:cxn>
                <a:cxn ang="0">
                  <a:pos x="24" y="21"/>
                </a:cxn>
                <a:cxn ang="0">
                  <a:pos x="22" y="22"/>
                </a:cxn>
                <a:cxn ang="0">
                  <a:pos x="22" y="22"/>
                </a:cxn>
                <a:cxn ang="0">
                  <a:pos x="21" y="20"/>
                </a:cxn>
                <a:cxn ang="0">
                  <a:pos x="19" y="18"/>
                </a:cxn>
                <a:cxn ang="0">
                  <a:pos x="19" y="18"/>
                </a:cxn>
                <a:cxn ang="0">
                  <a:pos x="18" y="20"/>
                </a:cxn>
                <a:cxn ang="0">
                  <a:pos x="18" y="21"/>
                </a:cxn>
                <a:cxn ang="0">
                  <a:pos x="18" y="21"/>
                </a:cxn>
                <a:cxn ang="0">
                  <a:pos x="14" y="27"/>
                </a:cxn>
                <a:cxn ang="0">
                  <a:pos x="14" y="27"/>
                </a:cxn>
                <a:cxn ang="0">
                  <a:pos x="13" y="28"/>
                </a:cxn>
                <a:cxn ang="0">
                  <a:pos x="14" y="29"/>
                </a:cxn>
                <a:cxn ang="0">
                  <a:pos x="14" y="29"/>
                </a:cxn>
                <a:cxn ang="0">
                  <a:pos x="15" y="30"/>
                </a:cxn>
                <a:cxn ang="0">
                  <a:pos x="15" y="31"/>
                </a:cxn>
                <a:cxn ang="0">
                  <a:pos x="14" y="35"/>
                </a:cxn>
                <a:cxn ang="0">
                  <a:pos x="14" y="35"/>
                </a:cxn>
                <a:cxn ang="0">
                  <a:pos x="1" y="24"/>
                </a:cxn>
                <a:cxn ang="0">
                  <a:pos x="1" y="24"/>
                </a:cxn>
                <a:cxn ang="0">
                  <a:pos x="3" y="24"/>
                </a:cxn>
                <a:cxn ang="0">
                  <a:pos x="4" y="24"/>
                </a:cxn>
                <a:cxn ang="0">
                  <a:pos x="4" y="21"/>
                </a:cxn>
                <a:cxn ang="0">
                  <a:pos x="4" y="21"/>
                </a:cxn>
                <a:cxn ang="0">
                  <a:pos x="3" y="21"/>
                </a:cxn>
                <a:cxn ang="0">
                  <a:pos x="3" y="22"/>
                </a:cxn>
                <a:cxn ang="0">
                  <a:pos x="3" y="22"/>
                </a:cxn>
                <a:cxn ang="0">
                  <a:pos x="1" y="22"/>
                </a:cxn>
                <a:cxn ang="0">
                  <a:pos x="0" y="20"/>
                </a:cxn>
              </a:cxnLst>
              <a:rect l="0" t="0" r="r" b="b"/>
              <a:pathLst>
                <a:path w="30" h="35">
                  <a:moveTo>
                    <a:pt x="0" y="20"/>
                  </a:moveTo>
                  <a:lnTo>
                    <a:pt x="0" y="20"/>
                  </a:lnTo>
                  <a:lnTo>
                    <a:pt x="1" y="19"/>
                  </a:lnTo>
                  <a:lnTo>
                    <a:pt x="1" y="18"/>
                  </a:lnTo>
                  <a:lnTo>
                    <a:pt x="1" y="18"/>
                  </a:lnTo>
                  <a:lnTo>
                    <a:pt x="1" y="15"/>
                  </a:lnTo>
                  <a:lnTo>
                    <a:pt x="0" y="12"/>
                  </a:lnTo>
                  <a:lnTo>
                    <a:pt x="1" y="11"/>
                  </a:lnTo>
                  <a:lnTo>
                    <a:pt x="1" y="11"/>
                  </a:lnTo>
                  <a:lnTo>
                    <a:pt x="2" y="8"/>
                  </a:lnTo>
                  <a:lnTo>
                    <a:pt x="5" y="6"/>
                  </a:lnTo>
                  <a:lnTo>
                    <a:pt x="5" y="6"/>
                  </a:lnTo>
                  <a:lnTo>
                    <a:pt x="6" y="5"/>
                  </a:lnTo>
                  <a:lnTo>
                    <a:pt x="6" y="5"/>
                  </a:lnTo>
                  <a:lnTo>
                    <a:pt x="8" y="5"/>
                  </a:lnTo>
                  <a:lnTo>
                    <a:pt x="8" y="6"/>
                  </a:lnTo>
                  <a:lnTo>
                    <a:pt x="9" y="5"/>
                  </a:lnTo>
                  <a:lnTo>
                    <a:pt x="9" y="5"/>
                  </a:lnTo>
                  <a:lnTo>
                    <a:pt x="7" y="1"/>
                  </a:lnTo>
                  <a:lnTo>
                    <a:pt x="7" y="1"/>
                  </a:lnTo>
                  <a:lnTo>
                    <a:pt x="8" y="0"/>
                  </a:lnTo>
                  <a:lnTo>
                    <a:pt x="8" y="0"/>
                  </a:lnTo>
                  <a:lnTo>
                    <a:pt x="12" y="1"/>
                  </a:lnTo>
                  <a:lnTo>
                    <a:pt x="12" y="1"/>
                  </a:lnTo>
                  <a:lnTo>
                    <a:pt x="30" y="15"/>
                  </a:lnTo>
                  <a:lnTo>
                    <a:pt x="30" y="15"/>
                  </a:lnTo>
                  <a:lnTo>
                    <a:pt x="26" y="16"/>
                  </a:lnTo>
                  <a:lnTo>
                    <a:pt x="26" y="16"/>
                  </a:lnTo>
                  <a:lnTo>
                    <a:pt x="26" y="17"/>
                  </a:lnTo>
                  <a:lnTo>
                    <a:pt x="26" y="17"/>
                  </a:lnTo>
                  <a:lnTo>
                    <a:pt x="26" y="17"/>
                  </a:lnTo>
                  <a:lnTo>
                    <a:pt x="26" y="18"/>
                  </a:lnTo>
                  <a:lnTo>
                    <a:pt x="26" y="20"/>
                  </a:lnTo>
                  <a:lnTo>
                    <a:pt x="26" y="20"/>
                  </a:lnTo>
                  <a:lnTo>
                    <a:pt x="24" y="21"/>
                  </a:lnTo>
                  <a:lnTo>
                    <a:pt x="22" y="22"/>
                  </a:lnTo>
                  <a:lnTo>
                    <a:pt x="22" y="22"/>
                  </a:lnTo>
                  <a:lnTo>
                    <a:pt x="21" y="20"/>
                  </a:lnTo>
                  <a:lnTo>
                    <a:pt x="19" y="18"/>
                  </a:lnTo>
                  <a:lnTo>
                    <a:pt x="19" y="18"/>
                  </a:lnTo>
                  <a:lnTo>
                    <a:pt x="18" y="20"/>
                  </a:lnTo>
                  <a:lnTo>
                    <a:pt x="18" y="21"/>
                  </a:lnTo>
                  <a:lnTo>
                    <a:pt x="18" y="21"/>
                  </a:lnTo>
                  <a:lnTo>
                    <a:pt x="14" y="27"/>
                  </a:lnTo>
                  <a:lnTo>
                    <a:pt x="14" y="27"/>
                  </a:lnTo>
                  <a:lnTo>
                    <a:pt x="13" y="28"/>
                  </a:lnTo>
                  <a:lnTo>
                    <a:pt x="14" y="29"/>
                  </a:lnTo>
                  <a:lnTo>
                    <a:pt x="14" y="29"/>
                  </a:lnTo>
                  <a:lnTo>
                    <a:pt x="15" y="30"/>
                  </a:lnTo>
                  <a:lnTo>
                    <a:pt x="15" y="31"/>
                  </a:lnTo>
                  <a:lnTo>
                    <a:pt x="14" y="35"/>
                  </a:lnTo>
                  <a:lnTo>
                    <a:pt x="14" y="35"/>
                  </a:lnTo>
                  <a:lnTo>
                    <a:pt x="1" y="24"/>
                  </a:lnTo>
                  <a:lnTo>
                    <a:pt x="1" y="24"/>
                  </a:lnTo>
                  <a:lnTo>
                    <a:pt x="3" y="24"/>
                  </a:lnTo>
                  <a:lnTo>
                    <a:pt x="4" y="24"/>
                  </a:lnTo>
                  <a:lnTo>
                    <a:pt x="4" y="21"/>
                  </a:lnTo>
                  <a:lnTo>
                    <a:pt x="4" y="21"/>
                  </a:lnTo>
                  <a:lnTo>
                    <a:pt x="3" y="21"/>
                  </a:lnTo>
                  <a:lnTo>
                    <a:pt x="3" y="22"/>
                  </a:lnTo>
                  <a:lnTo>
                    <a:pt x="3" y="22"/>
                  </a:lnTo>
                  <a:lnTo>
                    <a:pt x="1" y="22"/>
                  </a:lnTo>
                  <a:lnTo>
                    <a:pt x="0" y="20"/>
                  </a:lnTo>
                  <a:close/>
                </a:path>
              </a:pathLst>
            </a:custGeom>
            <a:grpFill/>
            <a:ln w="6350" cap="flat" cmpd="sng">
              <a:solidFill>
                <a:schemeClr val="bg1"/>
              </a:solidFill>
              <a:prstDash val="solid"/>
              <a:round/>
              <a:headEnd type="none" w="med" len="med"/>
              <a:tailEnd type="none" w="med" len="med"/>
            </a:ln>
            <a:effectLst/>
          </p:spPr>
          <p:txBody>
            <a:bodyPr/>
            <a:lstStyle/>
            <a:p>
              <a:endParaRPr lang="it-IT" dirty="0"/>
            </a:p>
          </p:txBody>
        </p:sp>
      </p:grpSp>
      <p:grpSp>
        <p:nvGrpSpPr>
          <p:cNvPr id="133" name="Gruppo 30"/>
          <p:cNvGrpSpPr/>
          <p:nvPr/>
        </p:nvGrpSpPr>
        <p:grpSpPr>
          <a:xfrm>
            <a:off x="2658898" y="6166025"/>
            <a:ext cx="3384376" cy="108000"/>
            <a:chOff x="179512" y="6080158"/>
            <a:chExt cx="3384376" cy="108000"/>
          </a:xfrm>
        </p:grpSpPr>
        <p:sp>
          <p:nvSpPr>
            <p:cNvPr id="134" name="Rectangle 133"/>
            <p:cNvSpPr/>
            <p:nvPr/>
          </p:nvSpPr>
          <p:spPr>
            <a:xfrm>
              <a:off x="179512" y="6080158"/>
              <a:ext cx="10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p>
          </p:txBody>
        </p:sp>
        <p:sp>
          <p:nvSpPr>
            <p:cNvPr id="135" name="Rectangle 134"/>
            <p:cNvSpPr/>
            <p:nvPr/>
          </p:nvSpPr>
          <p:spPr>
            <a:xfrm>
              <a:off x="2424751" y="6080158"/>
              <a:ext cx="108000" cy="108000"/>
            </a:xfrm>
            <a:prstGeom prst="rect">
              <a:avLst/>
            </a:prstGeom>
            <a:solidFill>
              <a:srgbClr val="BABBBC"/>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p>
          </p:txBody>
        </p:sp>
        <p:sp>
          <p:nvSpPr>
            <p:cNvPr id="136" name="Rectangle 135"/>
            <p:cNvSpPr/>
            <p:nvPr/>
          </p:nvSpPr>
          <p:spPr>
            <a:xfrm>
              <a:off x="310649" y="6098158"/>
              <a:ext cx="1008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it-IT" sz="1000" dirty="0">
                  <a:solidFill>
                    <a:schemeClr val="tx1"/>
                  </a:solidFill>
                </a:rPr>
                <a:t>Paesi EHIC</a:t>
              </a:r>
            </a:p>
          </p:txBody>
        </p:sp>
        <p:sp>
          <p:nvSpPr>
            <p:cNvPr id="137" name="Rectangle 136"/>
            <p:cNvSpPr/>
            <p:nvPr/>
          </p:nvSpPr>
          <p:spPr>
            <a:xfrm>
              <a:off x="1331752" y="6098158"/>
              <a:ext cx="1008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it-IT" sz="1000" dirty="0">
                  <a:solidFill>
                    <a:schemeClr val="tx1"/>
                  </a:solidFill>
                </a:rPr>
                <a:t>Paesi Direttiva</a:t>
              </a:r>
            </a:p>
          </p:txBody>
        </p:sp>
        <p:sp>
          <p:nvSpPr>
            <p:cNvPr id="138" name="Rectangle 137"/>
            <p:cNvSpPr/>
            <p:nvPr/>
          </p:nvSpPr>
          <p:spPr>
            <a:xfrm>
              <a:off x="2555888" y="6098158"/>
              <a:ext cx="1008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it-IT" sz="1000" dirty="0">
                  <a:solidFill>
                    <a:schemeClr val="tx1"/>
                  </a:solidFill>
                </a:rPr>
                <a:t>Paesi non EU</a:t>
              </a:r>
            </a:p>
          </p:txBody>
        </p:sp>
        <p:sp>
          <p:nvSpPr>
            <p:cNvPr id="139" name="Rectangle 138"/>
            <p:cNvSpPr/>
            <p:nvPr/>
          </p:nvSpPr>
          <p:spPr>
            <a:xfrm>
              <a:off x="1200615" y="6080158"/>
              <a:ext cx="108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p>
          </p:txBody>
        </p:sp>
      </p:grpSp>
      <p:sp>
        <p:nvSpPr>
          <p:cNvPr id="143" name="Rectangle 142"/>
          <p:cNvSpPr/>
          <p:nvPr/>
        </p:nvSpPr>
        <p:spPr>
          <a:xfrm>
            <a:off x="826125" y="3648726"/>
            <a:ext cx="2880000" cy="2376000"/>
          </a:xfrm>
          <a:prstGeom prst="rect">
            <a:avLst/>
          </a:prstGeom>
          <a:solidFill>
            <a:schemeClr val="bg1"/>
          </a:solidFill>
          <a:ln w="38100">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it-IT" sz="1600" dirty="0">
                <a:solidFill>
                  <a:srgbClr val="00338D"/>
                </a:solidFill>
              </a:rPr>
              <a:t>La EHIC è una tessera gratuita che </a:t>
            </a:r>
            <a:r>
              <a:rPr lang="it-IT" sz="1600" b="1" dirty="0">
                <a:solidFill>
                  <a:srgbClr val="6D2077"/>
                </a:solidFill>
              </a:rPr>
              <a:t>dà diritto all'assistenza sanitaria in caso di permanenza temporanea</a:t>
            </a:r>
            <a:r>
              <a:rPr lang="it-IT" sz="1600" dirty="0">
                <a:solidFill>
                  <a:srgbClr val="00338D"/>
                </a:solidFill>
              </a:rPr>
              <a:t> in uno dei 28 Stati membri dell'UE, in IS, LI, NO e in CH, </a:t>
            </a:r>
            <a:r>
              <a:rPr lang="it-IT" sz="1600" b="1" dirty="0">
                <a:solidFill>
                  <a:srgbClr val="6D2077"/>
                </a:solidFill>
              </a:rPr>
              <a:t>alle stesse condizioni (gratuitamente in alcuni paesi) dei residenti </a:t>
            </a:r>
          </a:p>
        </p:txBody>
      </p:sp>
      <p:sp>
        <p:nvSpPr>
          <p:cNvPr id="147" name="Rectangle 146"/>
          <p:cNvSpPr/>
          <p:nvPr/>
        </p:nvSpPr>
        <p:spPr>
          <a:xfrm>
            <a:off x="6254263" y="3637245"/>
            <a:ext cx="2880000" cy="2376000"/>
          </a:xfrm>
          <a:prstGeom prst="rect">
            <a:avLst/>
          </a:prstGeom>
          <a:solidFill>
            <a:schemeClr val="bg1"/>
          </a:solidFill>
          <a:ln w="38100">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it-IT" sz="1600" dirty="0">
                <a:solidFill>
                  <a:sysClr val="windowText" lastClr="000000"/>
                </a:solidFill>
              </a:rPr>
              <a:t>La </a:t>
            </a:r>
            <a:r>
              <a:rPr lang="it-IT" sz="1600" b="1" dirty="0">
                <a:solidFill>
                  <a:sysClr val="windowText" lastClr="000000"/>
                </a:solidFill>
              </a:rPr>
              <a:t>Direttiva europea 24/2011 </a:t>
            </a:r>
            <a:r>
              <a:rPr lang="it-IT" sz="1600" dirty="0">
                <a:solidFill>
                  <a:srgbClr val="00338D"/>
                </a:solidFill>
              </a:rPr>
              <a:t>garantisce la possibilità per i cittadini della EU di </a:t>
            </a:r>
            <a:r>
              <a:rPr lang="it-IT" sz="1600" b="1" dirty="0">
                <a:solidFill>
                  <a:sysClr val="windowText" lastClr="000000"/>
                </a:solidFill>
              </a:rPr>
              <a:t>scegliere liberamente </a:t>
            </a:r>
            <a:r>
              <a:rPr lang="it-IT" sz="1600" dirty="0">
                <a:solidFill>
                  <a:srgbClr val="00338D"/>
                </a:solidFill>
              </a:rPr>
              <a:t>dove farsi curare all'interno dell'Ue per poi essere </a:t>
            </a:r>
            <a:r>
              <a:rPr lang="it-IT" sz="1600" b="1" dirty="0">
                <a:solidFill>
                  <a:sysClr val="windowText" lastClr="000000"/>
                </a:solidFill>
              </a:rPr>
              <a:t>rimborsati</a:t>
            </a:r>
            <a:r>
              <a:rPr lang="it-IT" sz="1600" dirty="0">
                <a:solidFill>
                  <a:sysClr val="windowText" lastClr="000000"/>
                </a:solidFill>
              </a:rPr>
              <a:t> </a:t>
            </a:r>
            <a:r>
              <a:rPr lang="it-IT" sz="1600" dirty="0">
                <a:solidFill>
                  <a:srgbClr val="00338D"/>
                </a:solidFill>
              </a:rPr>
              <a:t>dal proprio stato di appartenenza </a:t>
            </a:r>
          </a:p>
        </p:txBody>
      </p:sp>
      <p:sp>
        <p:nvSpPr>
          <p:cNvPr id="3" name="Freeform 2"/>
          <p:cNvSpPr/>
          <p:nvPr/>
        </p:nvSpPr>
        <p:spPr>
          <a:xfrm>
            <a:off x="3856983" y="3537811"/>
            <a:ext cx="649357" cy="715618"/>
          </a:xfrm>
          <a:custGeom>
            <a:avLst/>
            <a:gdLst>
              <a:gd name="connsiteX0" fmla="*/ 0 w 649357"/>
              <a:gd name="connsiteY0" fmla="*/ 715618 h 715618"/>
              <a:gd name="connsiteX1" fmla="*/ 649357 w 649357"/>
              <a:gd name="connsiteY1" fmla="*/ 715618 h 715618"/>
              <a:gd name="connsiteX2" fmla="*/ 649357 w 649357"/>
              <a:gd name="connsiteY2" fmla="*/ 0 h 715618"/>
              <a:gd name="connsiteX3" fmla="*/ 649357 w 649357"/>
              <a:gd name="connsiteY3" fmla="*/ 0 h 715618"/>
            </a:gdLst>
            <a:ahLst/>
            <a:cxnLst>
              <a:cxn ang="0">
                <a:pos x="connsiteX0" y="connsiteY0"/>
              </a:cxn>
              <a:cxn ang="0">
                <a:pos x="connsiteX1" y="connsiteY1"/>
              </a:cxn>
              <a:cxn ang="0">
                <a:pos x="connsiteX2" y="connsiteY2"/>
              </a:cxn>
              <a:cxn ang="0">
                <a:pos x="connsiteX3" y="connsiteY3"/>
              </a:cxn>
            </a:cxnLst>
            <a:rect l="l" t="t" r="r" b="b"/>
            <a:pathLst>
              <a:path w="649357" h="715618">
                <a:moveTo>
                  <a:pt x="0" y="715618"/>
                </a:moveTo>
                <a:lnTo>
                  <a:pt x="649357" y="715618"/>
                </a:lnTo>
                <a:lnTo>
                  <a:pt x="649357" y="0"/>
                </a:lnTo>
                <a:lnTo>
                  <a:pt x="649357" y="0"/>
                </a:lnTo>
              </a:path>
            </a:pathLst>
          </a:cu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8" name="Left-Right Arrow 147"/>
          <p:cNvSpPr/>
          <p:nvPr/>
        </p:nvSpPr>
        <p:spPr>
          <a:xfrm>
            <a:off x="3395979" y="2951975"/>
            <a:ext cx="3059542" cy="68909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3200" dirty="0">
                <a:solidFill>
                  <a:schemeClr val="bg1"/>
                </a:solidFill>
              </a:rPr>
              <a:t>VS</a:t>
            </a:r>
          </a:p>
        </p:txBody>
      </p:sp>
      <p:sp>
        <p:nvSpPr>
          <p:cNvPr id="150" name="TextBox 149"/>
          <p:cNvSpPr txBox="1"/>
          <p:nvPr/>
        </p:nvSpPr>
        <p:spPr>
          <a:xfrm>
            <a:off x="789453" y="2826231"/>
            <a:ext cx="2116550" cy="840847"/>
          </a:xfrm>
          <a:prstGeom prst="rect">
            <a:avLst/>
          </a:prstGeom>
          <a:noFill/>
        </p:spPr>
        <p:txBody>
          <a:bodyPr wrap="square" lIns="54610" tIns="54610" rIns="54610" bIns="54610" rtlCol="0">
            <a:noAutofit/>
          </a:bodyPr>
          <a:lstStyle/>
          <a:p>
            <a:pPr>
              <a:spcAft>
                <a:spcPts val="600"/>
              </a:spcAft>
            </a:pPr>
            <a:r>
              <a:rPr lang="it-IT" sz="4400" dirty="0">
                <a:solidFill>
                  <a:schemeClr val="tx2"/>
                </a:solidFill>
                <a:latin typeface="+mj-lt"/>
              </a:rPr>
              <a:t>R.883/2004</a:t>
            </a:r>
          </a:p>
        </p:txBody>
      </p:sp>
      <p:sp>
        <p:nvSpPr>
          <p:cNvPr id="151" name="TextBox 150"/>
          <p:cNvSpPr txBox="1"/>
          <p:nvPr/>
        </p:nvSpPr>
        <p:spPr>
          <a:xfrm>
            <a:off x="7651168" y="2825115"/>
            <a:ext cx="2116550" cy="840847"/>
          </a:xfrm>
          <a:prstGeom prst="rect">
            <a:avLst/>
          </a:prstGeom>
          <a:noFill/>
        </p:spPr>
        <p:txBody>
          <a:bodyPr wrap="square" lIns="54610" tIns="54610" rIns="54610" bIns="54610" rtlCol="0">
            <a:noAutofit/>
          </a:bodyPr>
          <a:lstStyle/>
          <a:p>
            <a:pPr>
              <a:spcAft>
                <a:spcPts val="600"/>
              </a:spcAft>
            </a:pPr>
            <a:r>
              <a:rPr lang="it-IT" sz="4400" dirty="0">
                <a:solidFill>
                  <a:schemeClr val="tx2"/>
                </a:solidFill>
                <a:latin typeface="+mj-lt"/>
              </a:rPr>
              <a:t>D. 24/2011</a:t>
            </a:r>
          </a:p>
        </p:txBody>
      </p:sp>
      <p:pic>
        <p:nvPicPr>
          <p:cNvPr id="184" name="Picture 183" descr="GB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041557" y="6162071"/>
            <a:ext cx="213983" cy="115908"/>
          </a:xfrm>
          <a:prstGeom prst="rect">
            <a:avLst/>
          </a:prstGeom>
          <a:noFill/>
          <a:ln w="6350" algn="ctr">
            <a:solidFill>
              <a:srgbClr val="97989A"/>
            </a:solidFill>
            <a:miter lim="800000"/>
            <a:headEnd/>
            <a:tailEnd/>
          </a:ln>
          <a:effectLst/>
        </p:spPr>
      </p:pic>
      <p:sp>
        <p:nvSpPr>
          <p:cNvPr id="185" name="Rectangle 184"/>
          <p:cNvSpPr/>
          <p:nvPr/>
        </p:nvSpPr>
        <p:spPr>
          <a:xfrm>
            <a:off x="6276960" y="6190876"/>
            <a:ext cx="1008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it-IT" sz="1000" dirty="0">
                <a:solidFill>
                  <a:schemeClr val="tx1"/>
                </a:solidFill>
              </a:rPr>
              <a:t>UK </a:t>
            </a:r>
          </a:p>
        </p:txBody>
      </p:sp>
      <p:sp>
        <p:nvSpPr>
          <p:cNvPr id="2" name="Text Placeholder 1"/>
          <p:cNvSpPr>
            <a:spLocks noGrp="1"/>
          </p:cNvSpPr>
          <p:nvPr>
            <p:ph type="body" sz="quarter" idx="11"/>
          </p:nvPr>
        </p:nvSpPr>
        <p:spPr/>
        <p:txBody>
          <a:bodyPr/>
          <a:lstStyle/>
          <a:p>
            <a:endParaRPr lang="it-IT" dirty="0"/>
          </a:p>
        </p:txBody>
      </p:sp>
      <p:sp>
        <p:nvSpPr>
          <p:cNvPr id="67" name="Oval 66"/>
          <p:cNvSpPr>
            <a:spLocks noChangeAspect="1"/>
          </p:cNvSpPr>
          <p:nvPr/>
        </p:nvSpPr>
        <p:spPr>
          <a:xfrm>
            <a:off x="4893022" y="5431024"/>
            <a:ext cx="92408" cy="924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1000" dirty="0">
              <a:solidFill>
                <a:schemeClr val="bg1"/>
              </a:solidFill>
            </a:endParaRPr>
          </a:p>
        </p:txBody>
      </p:sp>
    </p:spTree>
    <p:extLst>
      <p:ext uri="{BB962C8B-B14F-4D97-AF65-F5344CB8AC3E}">
        <p14:creationId xmlns:p14="http://schemas.microsoft.com/office/powerpoint/2010/main" val="97178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noFill/>
          </a:ln>
        </p:spPr>
        <p:txBody>
          <a:bodyPr/>
          <a:lstStyle/>
          <a:p>
            <a:r>
              <a:rPr lang="en-GB" sz="1800" b="0" dirty="0"/>
              <a:t>Si </a:t>
            </a:r>
            <a:r>
              <a:rPr lang="en-GB" sz="1800" b="0" dirty="0" err="1"/>
              <a:t>articola</a:t>
            </a:r>
            <a:r>
              <a:rPr lang="en-GB" sz="1800" b="0" dirty="0"/>
              <a:t> </a:t>
            </a:r>
            <a:r>
              <a:rPr lang="en-GB" sz="1800" b="0" dirty="0" err="1"/>
              <a:t>su</a:t>
            </a:r>
            <a:r>
              <a:rPr lang="en-GB" sz="1800" b="0" dirty="0"/>
              <a:t> </a:t>
            </a:r>
            <a:r>
              <a:rPr lang="en-GB" sz="1800" b="0" dirty="0" err="1"/>
              <a:t>tre</a:t>
            </a:r>
            <a:r>
              <a:rPr lang="en-GB" sz="1800" b="0" dirty="0"/>
              <a:t> </a:t>
            </a:r>
            <a:r>
              <a:rPr lang="en-GB" sz="1800" b="0" dirty="0" err="1"/>
              <a:t>ambiti</a:t>
            </a:r>
            <a:r>
              <a:rPr lang="en-GB" sz="1800" b="0" dirty="0"/>
              <a:t>:</a:t>
            </a:r>
          </a:p>
          <a:p>
            <a:pPr marL="457200" indent="-457200">
              <a:buFont typeface="+mj-lt"/>
              <a:buAutoNum type="arabicPeriod"/>
            </a:pPr>
            <a:endParaRPr lang="en-GB" sz="2000" dirty="0"/>
          </a:p>
          <a:p>
            <a:pPr marL="457200" indent="-457200">
              <a:buFont typeface="+mj-lt"/>
              <a:buAutoNum type="arabicPeriod"/>
            </a:pPr>
            <a:endParaRPr lang="en-GB" sz="2000" dirty="0"/>
          </a:p>
        </p:txBody>
      </p:sp>
      <p:sp>
        <p:nvSpPr>
          <p:cNvPr id="3" name="Text Placeholder 2"/>
          <p:cNvSpPr>
            <a:spLocks noGrp="1"/>
          </p:cNvSpPr>
          <p:nvPr>
            <p:ph type="body" sz="quarter" idx="11"/>
          </p:nvPr>
        </p:nvSpPr>
        <p:spPr/>
        <p:txBody>
          <a:bodyPr/>
          <a:lstStyle/>
          <a:p>
            <a:endParaRPr lang="en-GB"/>
          </a:p>
        </p:txBody>
      </p:sp>
      <p:sp>
        <p:nvSpPr>
          <p:cNvPr id="4" name="Title 3"/>
          <p:cNvSpPr>
            <a:spLocks noGrp="1"/>
          </p:cNvSpPr>
          <p:nvPr>
            <p:ph type="title"/>
          </p:nvPr>
        </p:nvSpPr>
        <p:spPr/>
        <p:txBody>
          <a:bodyPr/>
          <a:lstStyle/>
          <a:p>
            <a:r>
              <a:rPr lang="en-GB" sz="4800" dirty="0"/>
              <a:t>La </a:t>
            </a:r>
            <a:r>
              <a:rPr lang="en-GB" sz="4800" dirty="0" err="1"/>
              <a:t>Direttiva</a:t>
            </a:r>
            <a:r>
              <a:rPr lang="en-GB" sz="4800" dirty="0"/>
              <a:t> 24/2011: </a:t>
            </a:r>
            <a:r>
              <a:rPr lang="en-GB" sz="4800" dirty="0" err="1"/>
              <a:t>gli</a:t>
            </a:r>
            <a:r>
              <a:rPr lang="en-GB" sz="4800" dirty="0"/>
              <a:t> </a:t>
            </a:r>
            <a:r>
              <a:rPr lang="en-GB" sz="4800" dirty="0" err="1"/>
              <a:t>ambiti</a:t>
            </a:r>
            <a:r>
              <a:rPr lang="en-GB" sz="4800" dirty="0"/>
              <a:t> di </a:t>
            </a:r>
            <a:r>
              <a:rPr lang="en-GB" sz="4800" dirty="0" err="1"/>
              <a:t>applicazione</a:t>
            </a:r>
            <a:r>
              <a:rPr lang="en-GB" sz="4800" dirty="0"/>
              <a:t> </a:t>
            </a:r>
            <a:r>
              <a:rPr lang="en-GB" sz="4800" dirty="0" err="1"/>
              <a:t>ed</a:t>
            </a:r>
            <a:r>
              <a:rPr lang="en-GB" sz="4800" dirty="0"/>
              <a:t> </a:t>
            </a:r>
            <a:r>
              <a:rPr lang="en-GB" sz="4800" dirty="0" err="1"/>
              <a:t>i</a:t>
            </a:r>
            <a:r>
              <a:rPr lang="en-GB" sz="4800" dirty="0"/>
              <a:t> </a:t>
            </a:r>
            <a:r>
              <a:rPr lang="en-GB" sz="4800" dirty="0" err="1"/>
              <a:t>vincoli</a:t>
            </a:r>
            <a:endParaRPr lang="en-GB" sz="4800" dirty="0"/>
          </a:p>
        </p:txBody>
      </p:sp>
      <p:sp>
        <p:nvSpPr>
          <p:cNvPr id="10" name="Rectangle 9"/>
          <p:cNvSpPr/>
          <p:nvPr/>
        </p:nvSpPr>
        <p:spPr>
          <a:xfrm>
            <a:off x="825600" y="1741621"/>
            <a:ext cx="826601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457200" indent="-457200">
              <a:buFont typeface="+mj-lt"/>
              <a:buAutoNum type="arabicPeriod"/>
            </a:pPr>
            <a:r>
              <a:rPr lang="en-GB" dirty="0" err="1"/>
              <a:t>Diritto</a:t>
            </a:r>
            <a:r>
              <a:rPr lang="en-GB" dirty="0"/>
              <a:t> </a:t>
            </a:r>
            <a:r>
              <a:rPr lang="en-GB" dirty="0" err="1"/>
              <a:t>dei</a:t>
            </a:r>
            <a:r>
              <a:rPr lang="en-GB" dirty="0"/>
              <a:t> </a:t>
            </a:r>
            <a:r>
              <a:rPr lang="en-GB" dirty="0" err="1"/>
              <a:t>cittadini</a:t>
            </a:r>
            <a:r>
              <a:rPr lang="en-GB" dirty="0"/>
              <a:t> </a:t>
            </a:r>
            <a:r>
              <a:rPr lang="en-GB" dirty="0" err="1"/>
              <a:t>alla</a:t>
            </a:r>
            <a:r>
              <a:rPr lang="en-GB" dirty="0"/>
              <a:t> </a:t>
            </a:r>
            <a:r>
              <a:rPr lang="en-GB" dirty="0" err="1"/>
              <a:t>scelta</a:t>
            </a:r>
            <a:r>
              <a:rPr lang="en-GB" dirty="0"/>
              <a:t> </a:t>
            </a:r>
            <a:r>
              <a:rPr lang="en-GB" dirty="0" err="1"/>
              <a:t>delle</a:t>
            </a:r>
            <a:r>
              <a:rPr lang="en-GB" dirty="0"/>
              <a:t> cure e </a:t>
            </a:r>
            <a:r>
              <a:rPr lang="en-GB" dirty="0" err="1"/>
              <a:t>diritto</a:t>
            </a:r>
            <a:r>
              <a:rPr lang="en-GB" dirty="0"/>
              <a:t> al </a:t>
            </a:r>
            <a:r>
              <a:rPr lang="en-GB" dirty="0" err="1"/>
              <a:t>rimborso</a:t>
            </a:r>
            <a:endParaRPr lang="en-GB" dirty="0"/>
          </a:p>
        </p:txBody>
      </p:sp>
      <p:sp>
        <p:nvSpPr>
          <p:cNvPr id="11" name="Rectangle 10"/>
          <p:cNvSpPr/>
          <p:nvPr/>
        </p:nvSpPr>
        <p:spPr>
          <a:xfrm>
            <a:off x="825601" y="2294842"/>
            <a:ext cx="8266012" cy="612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457200" indent="-457200">
              <a:buFont typeface="+mj-lt"/>
              <a:buAutoNum type="arabicPeriod" startAt="2"/>
            </a:pPr>
            <a:r>
              <a:rPr lang="en-GB" dirty="0" err="1"/>
              <a:t>Creazione</a:t>
            </a:r>
            <a:r>
              <a:rPr lang="en-GB" dirty="0"/>
              <a:t> </a:t>
            </a:r>
            <a:r>
              <a:rPr lang="en-GB" dirty="0" err="1"/>
              <a:t>dei</a:t>
            </a:r>
            <a:r>
              <a:rPr lang="en-GB" dirty="0"/>
              <a:t> European Reference Network e </a:t>
            </a:r>
            <a:r>
              <a:rPr lang="en-GB" dirty="0" err="1"/>
              <a:t>tutela</a:t>
            </a:r>
            <a:r>
              <a:rPr lang="en-GB" dirty="0"/>
              <a:t> </a:t>
            </a:r>
            <a:r>
              <a:rPr lang="en-GB" dirty="0" err="1"/>
              <a:t>delle</a:t>
            </a:r>
            <a:r>
              <a:rPr lang="en-GB" dirty="0"/>
              <a:t> </a:t>
            </a:r>
            <a:r>
              <a:rPr lang="en-GB" dirty="0" err="1"/>
              <a:t>malattie</a:t>
            </a:r>
            <a:r>
              <a:rPr lang="en-GB" dirty="0"/>
              <a:t> rare </a:t>
            </a:r>
          </a:p>
        </p:txBody>
      </p:sp>
      <p:sp>
        <p:nvSpPr>
          <p:cNvPr id="12" name="Rectangle 11"/>
          <p:cNvSpPr/>
          <p:nvPr/>
        </p:nvSpPr>
        <p:spPr>
          <a:xfrm>
            <a:off x="825599" y="2920063"/>
            <a:ext cx="8277225" cy="756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457200" indent="-457200">
              <a:buFont typeface="+mj-lt"/>
              <a:buAutoNum type="arabicPeriod" startAt="3"/>
            </a:pPr>
            <a:r>
              <a:rPr lang="en-GB" dirty="0" err="1"/>
              <a:t>Miglioramento</a:t>
            </a:r>
            <a:r>
              <a:rPr lang="en-GB" dirty="0"/>
              <a:t> e </a:t>
            </a:r>
            <a:r>
              <a:rPr lang="en-GB" dirty="0" err="1"/>
              <a:t>sviluppo</a:t>
            </a:r>
            <a:r>
              <a:rPr lang="en-GB" dirty="0"/>
              <a:t> </a:t>
            </a:r>
            <a:r>
              <a:rPr lang="en-GB" dirty="0" err="1"/>
              <a:t>della</a:t>
            </a:r>
            <a:r>
              <a:rPr lang="en-GB" dirty="0"/>
              <a:t>  E-HEALTH per la </a:t>
            </a:r>
            <a:r>
              <a:rPr lang="en-GB" dirty="0" err="1"/>
              <a:t>creazione</a:t>
            </a:r>
            <a:r>
              <a:rPr lang="en-GB" dirty="0"/>
              <a:t> di un HER e  </a:t>
            </a:r>
            <a:r>
              <a:rPr lang="en-GB" dirty="0" err="1"/>
              <a:t>dello</a:t>
            </a:r>
            <a:r>
              <a:rPr lang="en-GB" dirty="0"/>
              <a:t> </a:t>
            </a:r>
            <a:r>
              <a:rPr lang="en-GB" dirty="0" err="1"/>
              <a:t>sviluppo</a:t>
            </a:r>
            <a:r>
              <a:rPr lang="en-GB" dirty="0"/>
              <a:t> </a:t>
            </a:r>
            <a:r>
              <a:rPr lang="en-GB" dirty="0" err="1"/>
              <a:t>comune</a:t>
            </a:r>
            <a:r>
              <a:rPr lang="en-GB" dirty="0"/>
              <a:t> </a:t>
            </a:r>
            <a:r>
              <a:rPr lang="en-GB" dirty="0" err="1"/>
              <a:t>delle</a:t>
            </a:r>
            <a:r>
              <a:rPr lang="en-GB" dirty="0"/>
              <a:t> </a:t>
            </a:r>
            <a:r>
              <a:rPr lang="en-GB" dirty="0" err="1"/>
              <a:t>strategie</a:t>
            </a:r>
            <a:r>
              <a:rPr lang="en-GB" dirty="0"/>
              <a:t> di HTA</a:t>
            </a:r>
          </a:p>
        </p:txBody>
      </p:sp>
      <p:sp>
        <p:nvSpPr>
          <p:cNvPr id="16" name="Rectangle 15"/>
          <p:cNvSpPr/>
          <p:nvPr/>
        </p:nvSpPr>
        <p:spPr>
          <a:xfrm>
            <a:off x="825599" y="3843130"/>
            <a:ext cx="8277225" cy="2178258"/>
          </a:xfrm>
          <a:prstGeom prst="rect">
            <a:avLst/>
          </a:prstGeom>
          <a:solidFill>
            <a:schemeClr val="bg1"/>
          </a:solidFill>
          <a:ln w="2857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0" bIns="54000" rtlCol="0" anchor="ctr"/>
          <a:lstStyle/>
          <a:p>
            <a:r>
              <a:rPr lang="it-IT" sz="1600" dirty="0">
                <a:solidFill>
                  <a:schemeClr val="tx2"/>
                </a:solidFill>
              </a:rPr>
              <a:t>La Direttiva sancisce che le prestazioni possono essere soggette ad autorizzazione preventiva, se:</a:t>
            </a:r>
          </a:p>
          <a:p>
            <a:pPr marL="176213" indent="-176213">
              <a:buFont typeface="Wingdings" panose="05000000000000000000" pitchFamily="2" charset="2"/>
              <a:buChar char="§"/>
            </a:pPr>
            <a:r>
              <a:rPr lang="it-IT" sz="1600" dirty="0">
                <a:solidFill>
                  <a:schemeClr val="tx2"/>
                </a:solidFill>
              </a:rPr>
              <a:t>comporta il </a:t>
            </a:r>
            <a:r>
              <a:rPr lang="it-IT" sz="1600" b="1" dirty="0">
                <a:solidFill>
                  <a:schemeClr val="tx2"/>
                </a:solidFill>
              </a:rPr>
              <a:t>ricovero</a:t>
            </a:r>
            <a:r>
              <a:rPr lang="it-IT" sz="1600" dirty="0">
                <a:solidFill>
                  <a:schemeClr val="tx2"/>
                </a:solidFill>
              </a:rPr>
              <a:t> del paziente per almeno </a:t>
            </a:r>
            <a:r>
              <a:rPr lang="it-IT" sz="1600" b="1" dirty="0">
                <a:solidFill>
                  <a:schemeClr val="tx2"/>
                </a:solidFill>
              </a:rPr>
              <a:t>una notte</a:t>
            </a:r>
            <a:r>
              <a:rPr lang="it-IT" sz="1600" dirty="0">
                <a:solidFill>
                  <a:schemeClr val="tx2"/>
                </a:solidFill>
              </a:rPr>
              <a:t>,</a:t>
            </a:r>
          </a:p>
          <a:p>
            <a:pPr marL="176213" indent="-176213">
              <a:buFont typeface="Wingdings" panose="05000000000000000000" pitchFamily="2" charset="2"/>
              <a:buChar char="§"/>
            </a:pPr>
            <a:r>
              <a:rPr lang="it-IT" sz="1600" dirty="0">
                <a:solidFill>
                  <a:schemeClr val="tx2"/>
                </a:solidFill>
              </a:rPr>
              <a:t>richiede l’utilizzo di </a:t>
            </a:r>
            <a:r>
              <a:rPr lang="it-IT" sz="1600" b="1" dirty="0">
                <a:solidFill>
                  <a:schemeClr val="tx2"/>
                </a:solidFill>
              </a:rPr>
              <a:t>apparecchiature mediche altamente specializzate e costose</a:t>
            </a:r>
            <a:r>
              <a:rPr lang="it-IT" sz="1600" dirty="0">
                <a:solidFill>
                  <a:schemeClr val="tx2"/>
                </a:solidFill>
              </a:rPr>
              <a:t>;</a:t>
            </a:r>
          </a:p>
          <a:p>
            <a:pPr marL="176213" indent="-176213">
              <a:buFont typeface="Wingdings" panose="05000000000000000000" pitchFamily="2" charset="2"/>
              <a:buChar char="§"/>
            </a:pPr>
            <a:r>
              <a:rPr lang="it-IT" sz="1600" dirty="0">
                <a:solidFill>
                  <a:schemeClr val="tx2"/>
                </a:solidFill>
              </a:rPr>
              <a:t>richiede cure che comportano </a:t>
            </a:r>
            <a:r>
              <a:rPr lang="it-IT" sz="1600" b="1" dirty="0">
                <a:solidFill>
                  <a:schemeClr val="tx2"/>
                </a:solidFill>
              </a:rPr>
              <a:t>un rischio particolare per il paziente o la popolazione;</a:t>
            </a:r>
          </a:p>
          <a:p>
            <a:pPr marL="176213" indent="-176213">
              <a:buFont typeface="Wingdings" panose="05000000000000000000" pitchFamily="2" charset="2"/>
              <a:buChar char="§"/>
            </a:pPr>
            <a:r>
              <a:rPr lang="it-IT" sz="1600" dirty="0">
                <a:solidFill>
                  <a:schemeClr val="tx2"/>
                </a:solidFill>
              </a:rPr>
              <a:t>è prestata da un erogatore che potrebbe suscitare gravi e specifiche preoccupazioni quanto </a:t>
            </a:r>
            <a:r>
              <a:rPr lang="it-IT" sz="1600" b="1" dirty="0">
                <a:solidFill>
                  <a:schemeClr val="tx2"/>
                </a:solidFill>
              </a:rPr>
              <a:t>alla qualità o alla sicurezza dell’assistenza</a:t>
            </a:r>
          </a:p>
        </p:txBody>
      </p:sp>
      <p:cxnSp>
        <p:nvCxnSpPr>
          <p:cNvPr id="18" name="Curved Connector 17"/>
          <p:cNvCxnSpPr>
            <a:stCxn id="10" idx="1"/>
            <a:endCxn id="16" idx="1"/>
          </p:cNvCxnSpPr>
          <p:nvPr/>
        </p:nvCxnSpPr>
        <p:spPr>
          <a:xfrm rot="10800000" flipV="1">
            <a:off x="825600" y="2011621"/>
            <a:ext cx="1" cy="2920638"/>
          </a:xfrm>
          <a:prstGeom prst="curvedConnector3">
            <a:avLst>
              <a:gd name="adj1" fmla="val 22860100000"/>
            </a:avLst>
          </a:prstGeom>
          <a:ln w="28575">
            <a:solidFill>
              <a:srgbClr val="0091DA"/>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3"/>
            <a:endCxn id="16" idx="3"/>
          </p:cNvCxnSpPr>
          <p:nvPr/>
        </p:nvCxnSpPr>
        <p:spPr>
          <a:xfrm>
            <a:off x="9091613" y="2011621"/>
            <a:ext cx="11211" cy="2920638"/>
          </a:xfrm>
          <a:prstGeom prst="curvedConnector3">
            <a:avLst>
              <a:gd name="adj1" fmla="val 2139069"/>
            </a:avLst>
          </a:prstGeom>
          <a:ln w="28575">
            <a:solidFill>
              <a:srgbClr val="0091D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5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t-IT" sz="1600" b="0" dirty="0"/>
              <a:t>La Direttiva 24/2011 è entrato in vigore il 25/10/2013. Entro il 25/10/2015 la Commissione Europea doveva relazionare sul funzionamento della direttiva.</a:t>
            </a:r>
          </a:p>
          <a:p>
            <a:r>
              <a:rPr lang="it-IT" sz="1600" b="0" dirty="0"/>
              <a:t>Per far ciò è stato commissionato una EVALUATION STUDY, che si focalizza su tre temi principali:</a:t>
            </a:r>
            <a:endParaRPr lang="en-GB" sz="1600" b="0" dirty="0"/>
          </a:p>
          <a:p>
            <a:endParaRPr lang="en-GB" sz="1600" b="0" dirty="0"/>
          </a:p>
        </p:txBody>
      </p:sp>
      <p:sp>
        <p:nvSpPr>
          <p:cNvPr id="3" name="Text Placeholder 2"/>
          <p:cNvSpPr>
            <a:spLocks noGrp="1"/>
          </p:cNvSpPr>
          <p:nvPr>
            <p:ph type="body" sz="quarter" idx="11"/>
          </p:nvPr>
        </p:nvSpPr>
        <p:spPr/>
        <p:txBody>
          <a:bodyPr/>
          <a:lstStyle/>
          <a:p>
            <a:endParaRPr lang="en-GB"/>
          </a:p>
        </p:txBody>
      </p:sp>
      <p:sp>
        <p:nvSpPr>
          <p:cNvPr id="4" name="Title 3"/>
          <p:cNvSpPr>
            <a:spLocks noGrp="1"/>
          </p:cNvSpPr>
          <p:nvPr>
            <p:ph type="title"/>
          </p:nvPr>
        </p:nvSpPr>
        <p:spPr/>
        <p:txBody>
          <a:bodyPr/>
          <a:lstStyle/>
          <a:p>
            <a:r>
              <a:rPr lang="en-GB" dirty="0" err="1"/>
              <a:t>L'analisi</a:t>
            </a:r>
            <a:r>
              <a:rPr lang="en-GB" dirty="0"/>
              <a:t> del </a:t>
            </a:r>
            <a:r>
              <a:rPr lang="en-GB" dirty="0" err="1"/>
              <a:t>funzionamento</a:t>
            </a:r>
            <a:r>
              <a:rPr lang="en-GB" dirty="0"/>
              <a:t> </a:t>
            </a:r>
            <a:r>
              <a:rPr lang="en-GB" dirty="0" err="1"/>
              <a:t>della</a:t>
            </a:r>
            <a:r>
              <a:rPr lang="en-GB" dirty="0"/>
              <a:t> </a:t>
            </a:r>
            <a:r>
              <a:rPr lang="en-GB" dirty="0" err="1"/>
              <a:t>direttiva</a:t>
            </a:r>
            <a:endParaRPr lang="en-GB" dirty="0"/>
          </a:p>
        </p:txBody>
      </p:sp>
      <p:sp>
        <p:nvSpPr>
          <p:cNvPr id="7" name="Rectangle 6"/>
          <p:cNvSpPr/>
          <p:nvPr/>
        </p:nvSpPr>
        <p:spPr>
          <a:xfrm>
            <a:off x="1520400" y="2564176"/>
            <a:ext cx="7560000" cy="108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r>
              <a:rPr lang="it-IT" sz="2800" dirty="0">
                <a:solidFill>
                  <a:schemeClr val="bg1"/>
                </a:solidFill>
                <a:latin typeface="KPMG Light" panose="020B0403030202040204" pitchFamily="34" charset="0"/>
              </a:rPr>
              <a:t>RIMBORSO : </a:t>
            </a:r>
            <a:r>
              <a:rPr lang="it-IT" sz="1600" dirty="0">
                <a:solidFill>
                  <a:schemeClr val="bg1"/>
                </a:solidFill>
              </a:rPr>
              <a:t>I pazienti </a:t>
            </a:r>
            <a:r>
              <a:rPr lang="it-IT" sz="1600" b="1" dirty="0">
                <a:solidFill>
                  <a:schemeClr val="bg1"/>
                </a:solidFill>
              </a:rPr>
              <a:t>vengono rimborsati per un ammontare pari al costo che il proprio stato di appartenenza avrebbe sostenuto se il paziente si fosse curato in una struttura pubblica all'interno dei confini nazionali</a:t>
            </a:r>
          </a:p>
        </p:txBody>
      </p:sp>
      <p:sp>
        <p:nvSpPr>
          <p:cNvPr id="8" name="Rectangle 7"/>
          <p:cNvSpPr/>
          <p:nvPr/>
        </p:nvSpPr>
        <p:spPr>
          <a:xfrm>
            <a:off x="1529268" y="3670281"/>
            <a:ext cx="756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r>
              <a:rPr lang="it-IT" sz="2800" dirty="0">
                <a:solidFill>
                  <a:schemeClr val="bg1"/>
                </a:solidFill>
                <a:latin typeface="KPMG Light" panose="020B0403030202040204" pitchFamily="34" charset="0"/>
              </a:rPr>
              <a:t>QUALITÀ: </a:t>
            </a:r>
            <a:r>
              <a:rPr lang="it-IT" sz="1600" dirty="0">
                <a:solidFill>
                  <a:schemeClr val="bg1"/>
                </a:solidFill>
              </a:rPr>
              <a:t>Attraverso la Direttiva i pazienti verranno rimborsati per i trattamenti medici richiesti. </a:t>
            </a:r>
            <a:r>
              <a:rPr lang="it-IT" sz="1600" b="1" dirty="0">
                <a:solidFill>
                  <a:schemeClr val="bg1"/>
                </a:solidFill>
              </a:rPr>
              <a:t>Avranno pertanto maggiore libertà di scelta relativamente alla migliore struttura clinica in cui recarsi </a:t>
            </a:r>
          </a:p>
        </p:txBody>
      </p:sp>
      <p:sp>
        <p:nvSpPr>
          <p:cNvPr id="9" name="Rectangle 8"/>
          <p:cNvSpPr/>
          <p:nvPr/>
        </p:nvSpPr>
        <p:spPr>
          <a:xfrm>
            <a:off x="1529269" y="4777962"/>
            <a:ext cx="7551131" cy="126832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r>
              <a:rPr lang="it-IT" sz="2800" dirty="0">
                <a:solidFill>
                  <a:schemeClr val="bg1"/>
                </a:solidFill>
                <a:latin typeface="KPMG Light" panose="020B0403030202040204" pitchFamily="34" charset="0"/>
              </a:rPr>
              <a:t>TEMPI DI ATTESA: </a:t>
            </a:r>
            <a:r>
              <a:rPr lang="it-IT" sz="1400" dirty="0">
                <a:solidFill>
                  <a:schemeClr val="bg1"/>
                </a:solidFill>
              </a:rPr>
              <a:t>La Direttiva </a:t>
            </a:r>
            <a:r>
              <a:rPr lang="it-IT" sz="1400" b="1" dirty="0">
                <a:solidFill>
                  <a:schemeClr val="bg1"/>
                </a:solidFill>
              </a:rPr>
              <a:t>mira a ridurre i tempi di attesa dei pazienti, consentendo ai pazienti di scegliere una struttura clinica con tempi di attesa adeguati </a:t>
            </a:r>
            <a:r>
              <a:rPr lang="it-IT" sz="1400" dirty="0">
                <a:solidFill>
                  <a:schemeClr val="bg1"/>
                </a:solidFill>
              </a:rPr>
              <a:t>alle proprie esigenze</a:t>
            </a:r>
          </a:p>
        </p:txBody>
      </p:sp>
      <p:sp>
        <p:nvSpPr>
          <p:cNvPr id="13" name="Rectangle 12"/>
          <p:cNvSpPr/>
          <p:nvPr/>
        </p:nvSpPr>
        <p:spPr>
          <a:xfrm>
            <a:off x="266401" y="2373213"/>
            <a:ext cx="1459210" cy="434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it-IT" sz="3200" b="1" i="1" dirty="0">
              <a:solidFill>
                <a:srgbClr val="7AB800"/>
              </a:solidFill>
              <a:latin typeface="KPMG Light" panose="020B040303020204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974" y="2734375"/>
            <a:ext cx="812294" cy="812294"/>
          </a:xfrm>
          <a:prstGeom prst="rect">
            <a:avLst/>
          </a:prstGeom>
        </p:spPr>
      </p:pic>
      <p:pic>
        <p:nvPicPr>
          <p:cNvPr id="15" name="Picture 14"/>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8106" y="5005975"/>
            <a:ext cx="812294" cy="812294"/>
          </a:xfrm>
          <a:prstGeom prst="rect">
            <a:avLst/>
          </a:prstGeom>
        </p:spPr>
      </p:pic>
      <p:pic>
        <p:nvPicPr>
          <p:cNvPr id="16" name="Picture 15"/>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8227" y="3724600"/>
            <a:ext cx="812294" cy="812294"/>
          </a:xfrm>
          <a:prstGeom prst="rect">
            <a:avLst/>
          </a:prstGeom>
        </p:spPr>
      </p:pic>
    </p:spTree>
    <p:extLst>
      <p:ext uri="{BB962C8B-B14F-4D97-AF65-F5344CB8AC3E}">
        <p14:creationId xmlns:p14="http://schemas.microsoft.com/office/powerpoint/2010/main" val="104999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38629" y="1422400"/>
            <a:ext cx="8635999" cy="4604400"/>
          </a:xfrm>
        </p:spPr>
        <p:txBody>
          <a:bodyPr/>
          <a:lstStyle/>
          <a:p>
            <a:r>
              <a:rPr lang="en-GB" sz="1600" b="0" dirty="0"/>
              <a:t>La</a:t>
            </a:r>
            <a:r>
              <a:rPr lang="en-GB" sz="1600" dirty="0"/>
              <a:t> </a:t>
            </a:r>
            <a:r>
              <a:rPr lang="en-GB" sz="1600" b="0" dirty="0" err="1"/>
              <a:t>Commissione</a:t>
            </a:r>
            <a:r>
              <a:rPr lang="en-GB" sz="1600" b="0" dirty="0"/>
              <a:t> ha </a:t>
            </a:r>
            <a:r>
              <a:rPr lang="en-GB" sz="1600" b="0" dirty="0" err="1"/>
              <a:t>predisposto</a:t>
            </a:r>
            <a:r>
              <a:rPr lang="en-GB" sz="1600" b="0" dirty="0"/>
              <a:t> </a:t>
            </a:r>
            <a:r>
              <a:rPr lang="en-GB" sz="1600" b="0" dirty="0" err="1"/>
              <a:t>sulla</a:t>
            </a:r>
            <a:r>
              <a:rPr lang="en-GB" sz="1600" b="0" dirty="0"/>
              <a:t> base </a:t>
            </a:r>
            <a:r>
              <a:rPr lang="en-GB" sz="1600" b="0" dirty="0" err="1"/>
              <a:t>dello</a:t>
            </a:r>
            <a:r>
              <a:rPr lang="en-GB" sz="1600" b="0" dirty="0"/>
              <a:t> studio la </a:t>
            </a:r>
            <a:r>
              <a:rPr lang="en-GB" sz="1600" b="0" dirty="0" err="1"/>
              <a:t>relazione</a:t>
            </a:r>
            <a:r>
              <a:rPr lang="en-GB" sz="1600" b="0" dirty="0"/>
              <a:t> per </a:t>
            </a:r>
            <a:r>
              <a:rPr lang="en-GB" sz="1600" b="0" dirty="0" err="1"/>
              <a:t>il</a:t>
            </a:r>
            <a:r>
              <a:rPr lang="en-GB" sz="1600" b="0" dirty="0"/>
              <a:t> </a:t>
            </a:r>
            <a:r>
              <a:rPr lang="en-GB" sz="1600" b="0" dirty="0" err="1"/>
              <a:t>Parlamento</a:t>
            </a:r>
            <a:r>
              <a:rPr lang="en-GB" sz="1600" b="0" dirty="0"/>
              <a:t> </a:t>
            </a:r>
            <a:r>
              <a:rPr lang="en-GB" sz="1600" b="0" dirty="0" err="1"/>
              <a:t>Europeo</a:t>
            </a:r>
            <a:r>
              <a:rPr lang="en-GB" sz="1600" dirty="0"/>
              <a:t>:</a:t>
            </a:r>
          </a:p>
        </p:txBody>
      </p:sp>
      <p:sp>
        <p:nvSpPr>
          <p:cNvPr id="3" name="Text Placeholder 2"/>
          <p:cNvSpPr>
            <a:spLocks noGrp="1"/>
          </p:cNvSpPr>
          <p:nvPr>
            <p:ph type="body" sz="quarter" idx="11"/>
          </p:nvPr>
        </p:nvSpPr>
        <p:spPr/>
        <p:txBody>
          <a:bodyPr/>
          <a:lstStyle/>
          <a:p>
            <a:endParaRPr lang="en-GB"/>
          </a:p>
        </p:txBody>
      </p:sp>
      <p:sp>
        <p:nvSpPr>
          <p:cNvPr id="4" name="Title 3"/>
          <p:cNvSpPr>
            <a:spLocks noGrp="1"/>
          </p:cNvSpPr>
          <p:nvPr>
            <p:ph type="title"/>
          </p:nvPr>
        </p:nvSpPr>
        <p:spPr/>
        <p:txBody>
          <a:bodyPr/>
          <a:lstStyle/>
          <a:p>
            <a:r>
              <a:rPr lang="en-GB" dirty="0"/>
              <a:t>Lo studio</a:t>
            </a:r>
          </a:p>
        </p:txBody>
      </p:sp>
      <p:pic>
        <p:nvPicPr>
          <p:cNvPr id="8" name="Picture 7"/>
          <p:cNvPicPr>
            <a:picLocks noChangeAspect="1"/>
          </p:cNvPicPr>
          <p:nvPr/>
        </p:nvPicPr>
        <p:blipFill rotWithShape="1">
          <a:blip r:embed="rId3"/>
          <a:srcRect l="43217" t="16146" r="24604" b="5209"/>
          <a:stretch/>
        </p:blipFill>
        <p:spPr>
          <a:xfrm>
            <a:off x="6824854" y="2098011"/>
            <a:ext cx="2245894" cy="3017666"/>
          </a:xfrm>
          <a:prstGeom prst="rect">
            <a:avLst/>
          </a:prstGeom>
          <a:ln>
            <a:solidFill>
              <a:srgbClr val="00338D"/>
            </a:solidFill>
          </a:ln>
        </p:spPr>
      </p:pic>
      <p:cxnSp>
        <p:nvCxnSpPr>
          <p:cNvPr id="10" name="Straight Arrow Connector 9"/>
          <p:cNvCxnSpPr>
            <a:stCxn id="6" idx="3"/>
            <a:endCxn id="8" idx="1"/>
          </p:cNvCxnSpPr>
          <p:nvPr/>
        </p:nvCxnSpPr>
        <p:spPr>
          <a:xfrm>
            <a:off x="6427633" y="3601276"/>
            <a:ext cx="397221" cy="5568"/>
          </a:xfrm>
          <a:prstGeom prst="straightConnector1">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14388" y="1778273"/>
            <a:ext cx="2593936" cy="43200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600" b="1" dirty="0">
                <a:solidFill>
                  <a:srgbClr val="00338D"/>
                </a:solidFill>
              </a:rPr>
              <a:t>28 PAESI </a:t>
            </a:r>
          </a:p>
        </p:txBody>
      </p:sp>
      <p:sp>
        <p:nvSpPr>
          <p:cNvPr id="11" name="Rectangle 10"/>
          <p:cNvSpPr/>
          <p:nvPr/>
        </p:nvSpPr>
        <p:spPr>
          <a:xfrm>
            <a:off x="814388" y="2315496"/>
            <a:ext cx="2593936" cy="628939"/>
          </a:xfrm>
          <a:prstGeom prst="rect">
            <a:avLst/>
          </a:prstGeom>
          <a:solidFill>
            <a:schemeClr val="bg1"/>
          </a:solidFill>
          <a:ln w="2857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600" b="1" dirty="0">
                <a:solidFill>
                  <a:srgbClr val="00338D"/>
                </a:solidFill>
              </a:rPr>
              <a:t>12 FOCUS </a:t>
            </a:r>
          </a:p>
          <a:p>
            <a:pPr algn="ctr"/>
            <a:r>
              <a:rPr lang="en-GB" sz="1400" dirty="0">
                <a:solidFill>
                  <a:srgbClr val="00338D"/>
                </a:solidFill>
              </a:rPr>
              <a:t>(70% </a:t>
            </a:r>
            <a:r>
              <a:rPr lang="en-GB" sz="1400" dirty="0" err="1">
                <a:solidFill>
                  <a:srgbClr val="00338D"/>
                </a:solidFill>
              </a:rPr>
              <a:t>popolazione</a:t>
            </a:r>
            <a:r>
              <a:rPr lang="en-GB" sz="1400" dirty="0">
                <a:solidFill>
                  <a:srgbClr val="00338D"/>
                </a:solidFill>
              </a:rPr>
              <a:t> EU)</a:t>
            </a:r>
          </a:p>
        </p:txBody>
      </p:sp>
      <p:sp>
        <p:nvSpPr>
          <p:cNvPr id="12" name="Rectangle 11"/>
          <p:cNvSpPr/>
          <p:nvPr/>
        </p:nvSpPr>
        <p:spPr>
          <a:xfrm>
            <a:off x="825601" y="2994722"/>
            <a:ext cx="2593936" cy="432000"/>
          </a:xfrm>
          <a:prstGeom prst="rect">
            <a:avLst/>
          </a:prstGeom>
          <a:solidFill>
            <a:schemeClr val="bg1"/>
          </a:solidFill>
          <a:ln w="28575">
            <a:solidFill>
              <a:srgbClr val="483698"/>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600" b="1" dirty="0">
                <a:solidFill>
                  <a:srgbClr val="00338D"/>
                </a:solidFill>
              </a:rPr>
              <a:t>200 STAKEHOLDERS</a:t>
            </a:r>
          </a:p>
        </p:txBody>
      </p:sp>
      <p:sp>
        <p:nvSpPr>
          <p:cNvPr id="13" name="Rectangle 12"/>
          <p:cNvSpPr/>
          <p:nvPr/>
        </p:nvSpPr>
        <p:spPr>
          <a:xfrm>
            <a:off x="814389" y="3477008"/>
            <a:ext cx="2593936" cy="1638669"/>
          </a:xfrm>
          <a:prstGeom prst="rect">
            <a:avLst/>
          </a:prstGeom>
          <a:solidFill>
            <a:schemeClr val="bg1"/>
          </a:solidFill>
          <a:ln w="28575">
            <a:solidFill>
              <a:srgbClr val="6D2077"/>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t"/>
          <a:lstStyle/>
          <a:p>
            <a:pPr algn="ctr"/>
            <a:r>
              <a:rPr lang="en-GB" sz="1600" b="1" dirty="0">
                <a:solidFill>
                  <a:srgbClr val="00338D"/>
                </a:solidFill>
              </a:rPr>
              <a:t>MULTI DATA GATHERING TOOLS  </a:t>
            </a:r>
          </a:p>
          <a:p>
            <a:pPr marL="176213" indent="-176213">
              <a:buFont typeface="Arial" panose="020B0604020202020204" pitchFamily="34" charset="0"/>
              <a:buChar char="•"/>
            </a:pPr>
            <a:r>
              <a:rPr lang="en-GB" sz="1400" dirty="0">
                <a:solidFill>
                  <a:srgbClr val="00338D"/>
                </a:solidFill>
              </a:rPr>
              <a:t>Interviews</a:t>
            </a:r>
          </a:p>
          <a:p>
            <a:pPr marL="176213" indent="-176213">
              <a:buFont typeface="Arial" panose="020B0604020202020204" pitchFamily="34" charset="0"/>
              <a:buChar char="•"/>
            </a:pPr>
            <a:r>
              <a:rPr lang="en-GB" sz="1400" dirty="0">
                <a:solidFill>
                  <a:srgbClr val="00338D"/>
                </a:solidFill>
              </a:rPr>
              <a:t>Survey and </a:t>
            </a:r>
            <a:r>
              <a:rPr lang="en-GB" sz="1400" dirty="0" err="1">
                <a:solidFill>
                  <a:srgbClr val="00338D"/>
                </a:solidFill>
              </a:rPr>
              <a:t>eSurvey</a:t>
            </a:r>
            <a:endParaRPr lang="en-GB" sz="1400" dirty="0">
              <a:solidFill>
                <a:srgbClr val="00338D"/>
              </a:solidFill>
            </a:endParaRPr>
          </a:p>
          <a:p>
            <a:pPr marL="176213" indent="-176213">
              <a:buFont typeface="Arial" panose="020B0604020202020204" pitchFamily="34" charset="0"/>
              <a:buChar char="•"/>
            </a:pPr>
            <a:r>
              <a:rPr lang="en-GB" sz="1400" dirty="0">
                <a:solidFill>
                  <a:srgbClr val="00338D"/>
                </a:solidFill>
              </a:rPr>
              <a:t>Pseudo Patient Investigation</a:t>
            </a:r>
            <a:br>
              <a:rPr lang="en-GB" sz="1400" dirty="0">
                <a:solidFill>
                  <a:srgbClr val="00338D"/>
                </a:solidFill>
              </a:rPr>
            </a:br>
            <a:r>
              <a:rPr lang="en-GB" sz="1400" dirty="0">
                <a:solidFill>
                  <a:srgbClr val="00338D"/>
                </a:solidFill>
              </a:rPr>
              <a:t>(mystery shopping)</a:t>
            </a:r>
          </a:p>
        </p:txBody>
      </p:sp>
      <p:sp>
        <p:nvSpPr>
          <p:cNvPr id="9" name="Left Brace 8"/>
          <p:cNvSpPr/>
          <p:nvPr/>
        </p:nvSpPr>
        <p:spPr>
          <a:xfrm flipH="1">
            <a:off x="3408321" y="1778273"/>
            <a:ext cx="706305" cy="3337404"/>
          </a:xfrm>
          <a:prstGeom prst="leftBrace">
            <a:avLst>
              <a:gd name="adj1" fmla="val 0"/>
              <a:gd name="adj2"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6" name="Picture 5"/>
          <p:cNvPicPr>
            <a:picLocks noChangeAspect="1"/>
          </p:cNvPicPr>
          <p:nvPr/>
        </p:nvPicPr>
        <p:blipFill rotWithShape="1">
          <a:blip r:embed="rId4"/>
          <a:srcRect l="35257" t="17074" r="33678" b="12130"/>
          <a:stretch/>
        </p:blipFill>
        <p:spPr>
          <a:xfrm>
            <a:off x="4125841" y="2126631"/>
            <a:ext cx="2301792" cy="2949290"/>
          </a:xfrm>
          <a:prstGeom prst="rect">
            <a:avLst/>
          </a:prstGeom>
          <a:ln>
            <a:solidFill>
              <a:srgbClr val="00338D"/>
            </a:solidFill>
          </a:ln>
        </p:spPr>
      </p:pic>
      <p:sp>
        <p:nvSpPr>
          <p:cNvPr id="5" name="Rectangle 4"/>
          <p:cNvSpPr/>
          <p:nvPr/>
        </p:nvSpPr>
        <p:spPr>
          <a:xfrm>
            <a:off x="825600" y="5192561"/>
            <a:ext cx="8254800" cy="1047707"/>
          </a:xfrm>
          <a:prstGeom prst="rect">
            <a:avLst/>
          </a:prstGeom>
          <a:solidFill>
            <a:schemeClr val="bg1"/>
          </a:solidFill>
          <a:ln w="2857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92075"/>
            <a:r>
              <a:rPr lang="en-GB" sz="1400" b="1" dirty="0">
                <a:solidFill>
                  <a:schemeClr val="tx1"/>
                </a:solidFill>
              </a:rPr>
              <a:t>EVALUATION: </a:t>
            </a:r>
            <a:r>
              <a:rPr lang="en-GB" sz="1400" dirty="0">
                <a:solidFill>
                  <a:schemeClr val="tx2"/>
                </a:solidFill>
              </a:rPr>
              <a:t>Is the use of social (economic, organisational, political etc.) research method to systematically </a:t>
            </a:r>
            <a:r>
              <a:rPr lang="en-GB" sz="1400" b="1" dirty="0">
                <a:solidFill>
                  <a:schemeClr val="tx2"/>
                </a:solidFill>
              </a:rPr>
              <a:t>investigate the effectiveness of social intervention programs in ways that are adapted to their political and organisational environment and are designed to inform social action to improve social conditions</a:t>
            </a:r>
          </a:p>
        </p:txBody>
      </p:sp>
      <p:pic>
        <p:nvPicPr>
          <p:cNvPr id="16" name="Picture 15"/>
          <p:cNvPicPr>
            <a:picLocks noChangeAspect="1"/>
          </p:cNvPicPr>
          <p:nvPr/>
        </p:nvPicPr>
        <p:blipFill>
          <a:blip r:embed="rId5"/>
          <a:stretch>
            <a:fillRect/>
          </a:stretch>
        </p:blipFill>
        <p:spPr>
          <a:xfrm rot="19449180">
            <a:off x="659121" y="5021188"/>
            <a:ext cx="423297" cy="585028"/>
          </a:xfrm>
          <a:prstGeom prst="rect">
            <a:avLst/>
          </a:prstGeom>
        </p:spPr>
      </p:pic>
    </p:spTree>
    <p:extLst>
      <p:ext uri="{BB962C8B-B14F-4D97-AF65-F5344CB8AC3E}">
        <p14:creationId xmlns:p14="http://schemas.microsoft.com/office/powerpoint/2010/main" val="250745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 </a:t>
            </a:r>
            <a:r>
              <a:rPr lang="en-GB" dirty="0" err="1"/>
              <a:t>principali</a:t>
            </a:r>
            <a:r>
              <a:rPr lang="en-GB" dirty="0"/>
              <a:t> </a:t>
            </a:r>
            <a:r>
              <a:rPr lang="en-GB" dirty="0" err="1"/>
              <a:t>evidenze</a:t>
            </a:r>
            <a:endParaRPr lang="en-GB" dirty="0"/>
          </a:p>
        </p:txBody>
      </p:sp>
      <p:sp>
        <p:nvSpPr>
          <p:cNvPr id="3" name="Text Placeholder 2"/>
          <p:cNvSpPr>
            <a:spLocks noGrp="1"/>
          </p:cNvSpPr>
          <p:nvPr>
            <p:ph type="body" sz="quarter" idx="10"/>
          </p:nvPr>
        </p:nvSpPr>
        <p:spPr>
          <a:xfrm>
            <a:off x="867528" y="6555874"/>
            <a:ext cx="8254800" cy="698516"/>
          </a:xfrm>
        </p:spPr>
        <p:txBody>
          <a:bodyPr/>
          <a:lstStyle/>
          <a:p>
            <a:endParaRPr lang="en-GB" dirty="0"/>
          </a:p>
        </p:txBody>
      </p:sp>
      <p:sp>
        <p:nvSpPr>
          <p:cNvPr id="4" name="Text Box 47"/>
          <p:cNvSpPr txBox="1">
            <a:spLocks noChangeArrowheads="1"/>
          </p:cNvSpPr>
          <p:nvPr/>
        </p:nvSpPr>
        <p:spPr bwMode="gray">
          <a:xfrm>
            <a:off x="814388" y="1470973"/>
            <a:ext cx="590342" cy="720000"/>
          </a:xfrm>
          <a:prstGeom prst="parallelogram">
            <a:avLst>
              <a:gd name="adj" fmla="val 0"/>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defPPr>
              <a:defRPr lang="en-US"/>
            </a:defPPr>
            <a:lvl1pPr algn="ctr">
              <a:spcAft>
                <a:spcPts val="0"/>
              </a:spcAft>
              <a:defRPr sz="6000" b="1">
                <a:solidFill>
                  <a:schemeClr val="bg1"/>
                </a:solidFill>
              </a:defRPr>
            </a:lvl1pPr>
          </a:lstStyle>
          <a:p>
            <a:r>
              <a:rPr lang="de-DE" sz="9600" dirty="0"/>
              <a:t>1</a:t>
            </a:r>
          </a:p>
        </p:txBody>
      </p:sp>
      <p:sp>
        <p:nvSpPr>
          <p:cNvPr id="5" name="Text Box 47"/>
          <p:cNvSpPr txBox="1">
            <a:spLocks noChangeArrowheads="1"/>
          </p:cNvSpPr>
          <p:nvPr/>
        </p:nvSpPr>
        <p:spPr bwMode="gray">
          <a:xfrm>
            <a:off x="814388" y="2323950"/>
            <a:ext cx="590400" cy="568084"/>
          </a:xfrm>
          <a:prstGeom prst="parallelogram">
            <a:avLst>
              <a:gd name="adj" fmla="val 0"/>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defPPr>
              <a:defRPr lang="en-US"/>
            </a:defPPr>
            <a:lvl1pPr algn="ctr">
              <a:spcAft>
                <a:spcPts val="600"/>
              </a:spcAft>
              <a:defRPr sz="1000" b="1">
                <a:solidFill>
                  <a:schemeClr val="bg1"/>
                </a:solidFill>
              </a:defRPr>
            </a:lvl1pPr>
          </a:lstStyle>
          <a:p>
            <a:pPr>
              <a:spcAft>
                <a:spcPts val="0"/>
              </a:spcAft>
            </a:pPr>
            <a:r>
              <a:rPr lang="de-DE" sz="8000" dirty="0"/>
              <a:t>2</a:t>
            </a:r>
          </a:p>
        </p:txBody>
      </p:sp>
      <p:sp>
        <p:nvSpPr>
          <p:cNvPr id="6" name="Text Box 47"/>
          <p:cNvSpPr txBox="1">
            <a:spLocks noChangeArrowheads="1"/>
          </p:cNvSpPr>
          <p:nvPr/>
        </p:nvSpPr>
        <p:spPr bwMode="gray">
          <a:xfrm>
            <a:off x="814388" y="2982899"/>
            <a:ext cx="590400" cy="786993"/>
          </a:xfrm>
          <a:prstGeom prst="parallelogram">
            <a:avLst>
              <a:gd name="adj" fmla="val 0"/>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defPPr>
              <a:defRPr lang="en-US"/>
            </a:defPPr>
            <a:lvl1pPr algn="ctr">
              <a:spcAft>
                <a:spcPts val="600"/>
              </a:spcAft>
              <a:defRPr sz="1000" b="1">
                <a:solidFill>
                  <a:schemeClr val="bg1"/>
                </a:solidFill>
              </a:defRPr>
            </a:lvl1pPr>
          </a:lstStyle>
          <a:p>
            <a:pPr>
              <a:spcAft>
                <a:spcPts val="0"/>
              </a:spcAft>
            </a:pPr>
            <a:r>
              <a:rPr lang="de-DE" sz="9600" dirty="0"/>
              <a:t>3</a:t>
            </a:r>
          </a:p>
        </p:txBody>
      </p:sp>
      <p:sp>
        <p:nvSpPr>
          <p:cNvPr id="7" name="Text Box 47"/>
          <p:cNvSpPr txBox="1">
            <a:spLocks noChangeArrowheads="1"/>
          </p:cNvSpPr>
          <p:nvPr/>
        </p:nvSpPr>
        <p:spPr bwMode="gray">
          <a:xfrm>
            <a:off x="814388" y="3839613"/>
            <a:ext cx="590342" cy="770067"/>
          </a:xfrm>
          <a:prstGeom prst="parallelogram">
            <a:avLst>
              <a:gd name="adj" fmla="val 0"/>
            </a:avLst>
          </a:prstGeom>
          <a:solidFill>
            <a:srgbClr val="6D2077"/>
          </a:solidFill>
          <a:ln>
            <a:solidFill>
              <a:srgbClr val="6D20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defPPr>
              <a:defRPr lang="en-US"/>
            </a:defPPr>
            <a:lvl1pPr algn="ctr">
              <a:spcAft>
                <a:spcPts val="600"/>
              </a:spcAft>
              <a:defRPr sz="1000" b="1">
                <a:solidFill>
                  <a:schemeClr val="bg1"/>
                </a:solidFill>
              </a:defRPr>
            </a:lvl1pPr>
          </a:lstStyle>
          <a:p>
            <a:pPr>
              <a:spcAft>
                <a:spcPts val="0"/>
              </a:spcAft>
            </a:pPr>
            <a:r>
              <a:rPr lang="de-DE" sz="9600" dirty="0"/>
              <a:t>4</a:t>
            </a:r>
          </a:p>
        </p:txBody>
      </p:sp>
      <p:sp>
        <p:nvSpPr>
          <p:cNvPr id="10" name="Rectangle 9"/>
          <p:cNvSpPr/>
          <p:nvPr/>
        </p:nvSpPr>
        <p:spPr>
          <a:xfrm>
            <a:off x="814388" y="4826614"/>
            <a:ext cx="8266012" cy="1362609"/>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spcBef>
                <a:spcPts val="1000"/>
              </a:spcBef>
            </a:pPr>
            <a:r>
              <a:rPr lang="it-IT" sz="1600" dirty="0">
                <a:solidFill>
                  <a:srgbClr val="00338D"/>
                </a:solidFill>
              </a:rPr>
              <a:t>Al momento dello studio non erano ancora disponibili dati effettivi sul numero di pazienti che hanno utilizzato la direttiva. Da un successivo studio di </a:t>
            </a:r>
            <a:r>
              <a:rPr lang="it-IT" sz="1600" dirty="0" err="1">
                <a:solidFill>
                  <a:srgbClr val="00338D"/>
                </a:solidFill>
              </a:rPr>
              <a:t>Eurobarometer</a:t>
            </a:r>
            <a:r>
              <a:rPr lang="it-IT" sz="1600" dirty="0">
                <a:solidFill>
                  <a:srgbClr val="00338D"/>
                </a:solidFill>
              </a:rPr>
              <a:t> risulterebbe che solo il </a:t>
            </a:r>
            <a:r>
              <a:rPr lang="it-IT" sz="1600" b="1" dirty="0">
                <a:solidFill>
                  <a:srgbClr val="00338D"/>
                </a:solidFill>
              </a:rPr>
              <a:t>5% dei cittadini europei </a:t>
            </a:r>
            <a:r>
              <a:rPr lang="it-IT" sz="1600" dirty="0">
                <a:solidFill>
                  <a:srgbClr val="00338D"/>
                </a:solidFill>
              </a:rPr>
              <a:t>ha avuto una esperienza di trattamento sanitario in un altro paese europeo, e </a:t>
            </a:r>
            <a:r>
              <a:rPr lang="it-IT" sz="1600" b="1" dirty="0">
                <a:solidFill>
                  <a:srgbClr val="00338D"/>
                </a:solidFill>
              </a:rPr>
              <a:t>che solo il 2% </a:t>
            </a:r>
            <a:r>
              <a:rPr lang="it-IT" sz="1600" dirty="0">
                <a:solidFill>
                  <a:srgbClr val="00338D"/>
                </a:solidFill>
              </a:rPr>
              <a:t>lo ha pianificato. </a:t>
            </a:r>
            <a:r>
              <a:rPr lang="it-IT" sz="1600" b="1" dirty="0">
                <a:solidFill>
                  <a:srgbClr val="00338D"/>
                </a:solidFill>
              </a:rPr>
              <a:t>NB: la popolazione europea è = 734 mln/p 2%= 14,7 mln/p</a:t>
            </a:r>
          </a:p>
        </p:txBody>
      </p:sp>
      <p:sp>
        <p:nvSpPr>
          <p:cNvPr id="12" name="Rectangle 11"/>
          <p:cNvSpPr/>
          <p:nvPr/>
        </p:nvSpPr>
        <p:spPr>
          <a:xfrm>
            <a:off x="1557339" y="1457721"/>
            <a:ext cx="7564989" cy="765409"/>
          </a:xfrm>
          <a:prstGeom prst="rect">
            <a:avLst/>
          </a:prstGeom>
          <a:solidFill>
            <a:schemeClr val="bg1"/>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54000" rtlCol="0" anchor="ctr"/>
          <a:lstStyle/>
          <a:p>
            <a:r>
              <a:rPr lang="it-IT" sz="1600" b="1" i="1" dirty="0">
                <a:solidFill>
                  <a:srgbClr val="00338D"/>
                </a:solidFill>
              </a:rPr>
              <a:t>COMMUNICATION</a:t>
            </a:r>
            <a:r>
              <a:rPr lang="it-IT" sz="1600" b="1" i="1" dirty="0">
                <a:solidFill>
                  <a:schemeClr val="accent1"/>
                </a:solidFill>
              </a:rPr>
              <a:t>:</a:t>
            </a:r>
            <a:r>
              <a:rPr lang="it-IT" sz="1600" i="1" dirty="0">
                <a:solidFill>
                  <a:schemeClr val="accent1"/>
                </a:solidFill>
              </a:rPr>
              <a:t> </a:t>
            </a:r>
            <a:r>
              <a:rPr lang="it-IT" sz="1600" dirty="0">
                <a:solidFill>
                  <a:schemeClr val="accent1"/>
                </a:solidFill>
              </a:rPr>
              <a:t>i cittadini non risultano adeguatamente informati relativamente alle opportunità di assistenza sanitaria transfrontaliera, con particolare riferimento alla Direttiva</a:t>
            </a:r>
          </a:p>
        </p:txBody>
      </p:sp>
      <p:sp>
        <p:nvSpPr>
          <p:cNvPr id="13" name="Rectangle 12"/>
          <p:cNvSpPr/>
          <p:nvPr/>
        </p:nvSpPr>
        <p:spPr>
          <a:xfrm>
            <a:off x="1557339" y="2323950"/>
            <a:ext cx="7564989" cy="562723"/>
          </a:xfrm>
          <a:prstGeom prst="rect">
            <a:avLst/>
          </a:prstGeom>
          <a:solidFill>
            <a:schemeClr val="bg1"/>
          </a:solidFill>
          <a:ln>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54000" rtlCol="0" anchor="ctr"/>
          <a:lstStyle/>
          <a:p>
            <a:r>
              <a:rPr lang="it-IT" sz="1600" b="1" i="1" dirty="0">
                <a:solidFill>
                  <a:srgbClr val="00338D"/>
                </a:solidFill>
              </a:rPr>
              <a:t>REIMBURSEMENT DATA: </a:t>
            </a:r>
            <a:r>
              <a:rPr lang="it-IT" sz="1600" dirty="0">
                <a:solidFill>
                  <a:srgbClr val="0091DA"/>
                </a:solidFill>
              </a:rPr>
              <a:t>i National </a:t>
            </a:r>
            <a:r>
              <a:rPr lang="it-IT" sz="1600" dirty="0" err="1">
                <a:solidFill>
                  <a:srgbClr val="0091DA"/>
                </a:solidFill>
              </a:rPr>
              <a:t>Contact</a:t>
            </a:r>
            <a:r>
              <a:rPr lang="it-IT" sz="1600" dirty="0">
                <a:solidFill>
                  <a:srgbClr val="0091DA"/>
                </a:solidFill>
              </a:rPr>
              <a:t> Point  forniscono scarse informazioni sul livello di rimborso a cui i pazienti hanno diritto</a:t>
            </a:r>
          </a:p>
        </p:txBody>
      </p:sp>
      <p:sp>
        <p:nvSpPr>
          <p:cNvPr id="14" name="Rectangle 13"/>
          <p:cNvSpPr/>
          <p:nvPr/>
        </p:nvSpPr>
        <p:spPr>
          <a:xfrm>
            <a:off x="1557340" y="2969647"/>
            <a:ext cx="7564989" cy="786993"/>
          </a:xfrm>
          <a:prstGeom prst="rect">
            <a:avLst/>
          </a:prstGeom>
          <a:solidFill>
            <a:schemeClr val="bg1"/>
          </a:solidFill>
          <a:ln>
            <a:solidFill>
              <a:srgbClr val="483698"/>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54000" rtlCol="0" anchor="ctr"/>
          <a:lstStyle/>
          <a:p>
            <a:r>
              <a:rPr lang="it-IT" sz="1600" b="1" i="1" dirty="0">
                <a:solidFill>
                  <a:srgbClr val="483698"/>
                </a:solidFill>
              </a:rPr>
              <a:t>INFORMATION ON QUALITY</a:t>
            </a:r>
            <a:r>
              <a:rPr lang="it-IT" sz="1600" b="1" i="1" dirty="0">
                <a:solidFill>
                  <a:srgbClr val="0091DA"/>
                </a:solidFill>
              </a:rPr>
              <a:t>: </a:t>
            </a:r>
            <a:r>
              <a:rPr lang="it-IT" sz="1600" dirty="0">
                <a:solidFill>
                  <a:srgbClr val="0091DA"/>
                </a:solidFill>
              </a:rPr>
              <a:t>i NCP forniscono scarse informazioni sulla qualità dei propri centri clinici. Tali informazioni fanno spesso riferimento ad un giudizio soggettivo dei pazienti che vi si sono trattati in passato</a:t>
            </a:r>
          </a:p>
        </p:txBody>
      </p:sp>
      <p:sp>
        <p:nvSpPr>
          <p:cNvPr id="16" name="Rectangle 15"/>
          <p:cNvSpPr/>
          <p:nvPr/>
        </p:nvSpPr>
        <p:spPr>
          <a:xfrm>
            <a:off x="1557340" y="3839614"/>
            <a:ext cx="7564989" cy="770067"/>
          </a:xfrm>
          <a:prstGeom prst="rect">
            <a:avLst/>
          </a:prstGeom>
          <a:solidFill>
            <a:schemeClr val="bg1"/>
          </a:solidFill>
          <a:ln>
            <a:solidFill>
              <a:srgbClr val="6D2077"/>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54000" rtlCol="0" anchor="ctr"/>
          <a:lstStyle/>
          <a:p>
            <a:r>
              <a:rPr lang="it-IT" sz="1600" b="1" i="1" dirty="0">
                <a:solidFill>
                  <a:srgbClr val="00338D"/>
                </a:solidFill>
              </a:rPr>
              <a:t>UNDUE DELAY DEFINITION: </a:t>
            </a:r>
            <a:r>
              <a:rPr lang="it-IT" sz="1600" dirty="0">
                <a:solidFill>
                  <a:srgbClr val="0091DA"/>
                </a:solidFill>
              </a:rPr>
              <a:t>la definizione di adeguatezza del tempo clinico, tramite cui può essere rifiutata una richiesta di autorizzazione preventiva viene definita </a:t>
            </a:r>
            <a:r>
              <a:rPr lang="it-IT" sz="1600" i="1" dirty="0">
                <a:solidFill>
                  <a:srgbClr val="0091DA"/>
                </a:solidFill>
              </a:rPr>
              <a:t>case-by-case</a:t>
            </a:r>
            <a:r>
              <a:rPr lang="it-IT" sz="1600" dirty="0">
                <a:solidFill>
                  <a:srgbClr val="0091DA"/>
                </a:solidFill>
              </a:rPr>
              <a:t> e non è formalizzata a priori</a:t>
            </a:r>
          </a:p>
        </p:txBody>
      </p:sp>
    </p:spTree>
    <p:extLst>
      <p:ext uri="{BB962C8B-B14F-4D97-AF65-F5344CB8AC3E}">
        <p14:creationId xmlns:p14="http://schemas.microsoft.com/office/powerpoint/2010/main" val="219991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5"/>
          <p:cNvSpPr/>
          <p:nvPr/>
        </p:nvSpPr>
        <p:spPr>
          <a:xfrm>
            <a:off x="451529" y="1422398"/>
            <a:ext cx="396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lvl="1"/>
            <a:r>
              <a:rPr lang="en-US" sz="2000" dirty="0">
                <a:solidFill>
                  <a:srgbClr val="005EB8"/>
                </a:solidFill>
              </a:rPr>
              <a:t>Communication  </a:t>
            </a:r>
          </a:p>
        </p:txBody>
      </p:sp>
      <p:sp>
        <p:nvSpPr>
          <p:cNvPr id="56322" name="Rectangle 2"/>
          <p:cNvSpPr>
            <a:spLocks noGrp="1" noChangeArrowheads="1"/>
          </p:cNvSpPr>
          <p:nvPr>
            <p:ph type="title"/>
          </p:nvPr>
        </p:nvSpPr>
        <p:spPr bwMode="gray"/>
        <p:txBody>
          <a:bodyPr/>
          <a:lstStyle/>
          <a:p>
            <a:r>
              <a:rPr lang="en-US" dirty="0"/>
              <a:t>Le Best Practices</a:t>
            </a:r>
          </a:p>
        </p:txBody>
      </p:sp>
      <p:graphicFrame>
        <p:nvGraphicFramePr>
          <p:cNvPr id="28" name="Table 27"/>
          <p:cNvGraphicFramePr>
            <a:graphicFrameLocks noGrp="1"/>
          </p:cNvGraphicFramePr>
          <p:nvPr>
            <p:extLst>
              <p:ext uri="{D42A27DB-BD31-4B8C-83A1-F6EECF244321}">
                <p14:modId xmlns:p14="http://schemas.microsoft.com/office/powerpoint/2010/main" val="578571253"/>
              </p:ext>
            </p:extLst>
          </p:nvPr>
        </p:nvGraphicFramePr>
        <p:xfrm>
          <a:off x="462741" y="4459136"/>
          <a:ext cx="4286028" cy="1584057"/>
        </p:xfrm>
        <a:graphic>
          <a:graphicData uri="http://schemas.openxmlformats.org/drawingml/2006/table">
            <a:tbl>
              <a:tblPr firstRow="1" bandRow="1">
                <a:tableStyleId>{5C22544A-7EE6-4342-B048-85BDC9FD1C3A}</a:tableStyleId>
              </a:tblPr>
              <a:tblGrid>
                <a:gridCol w="460405">
                  <a:extLst>
                    <a:ext uri="{9D8B030D-6E8A-4147-A177-3AD203B41FA5}">
                      <a16:colId xmlns:a16="http://schemas.microsoft.com/office/drawing/2014/main" val="20000"/>
                    </a:ext>
                  </a:extLst>
                </a:gridCol>
                <a:gridCol w="629469">
                  <a:extLst>
                    <a:ext uri="{9D8B030D-6E8A-4147-A177-3AD203B41FA5}">
                      <a16:colId xmlns:a16="http://schemas.microsoft.com/office/drawing/2014/main" val="20001"/>
                    </a:ext>
                  </a:extLst>
                </a:gridCol>
                <a:gridCol w="688463">
                  <a:extLst>
                    <a:ext uri="{9D8B030D-6E8A-4147-A177-3AD203B41FA5}">
                      <a16:colId xmlns:a16="http://schemas.microsoft.com/office/drawing/2014/main" val="20002"/>
                    </a:ext>
                  </a:extLst>
                </a:gridCol>
                <a:gridCol w="600963">
                  <a:extLst>
                    <a:ext uri="{9D8B030D-6E8A-4147-A177-3AD203B41FA5}">
                      <a16:colId xmlns:a16="http://schemas.microsoft.com/office/drawing/2014/main" val="20003"/>
                    </a:ext>
                  </a:extLst>
                </a:gridCol>
                <a:gridCol w="635576">
                  <a:extLst>
                    <a:ext uri="{9D8B030D-6E8A-4147-A177-3AD203B41FA5}">
                      <a16:colId xmlns:a16="http://schemas.microsoft.com/office/drawing/2014/main" val="20004"/>
                    </a:ext>
                  </a:extLst>
                </a:gridCol>
                <a:gridCol w="635576">
                  <a:extLst>
                    <a:ext uri="{9D8B030D-6E8A-4147-A177-3AD203B41FA5}">
                      <a16:colId xmlns:a16="http://schemas.microsoft.com/office/drawing/2014/main" val="20005"/>
                    </a:ext>
                  </a:extLst>
                </a:gridCol>
                <a:gridCol w="635576">
                  <a:extLst>
                    <a:ext uri="{9D8B030D-6E8A-4147-A177-3AD203B41FA5}">
                      <a16:colId xmlns:a16="http://schemas.microsoft.com/office/drawing/2014/main" val="20006"/>
                    </a:ext>
                  </a:extLst>
                </a:gridCol>
              </a:tblGrid>
              <a:tr h="534380">
                <a:tc>
                  <a:txBody>
                    <a:bodyPr/>
                    <a:lstStyle/>
                    <a:p>
                      <a:pPr algn="ctr"/>
                      <a:r>
                        <a:rPr lang="it-IT" sz="1100" dirty="0"/>
                        <a:t>Nome</a:t>
                      </a:r>
                    </a:p>
                  </a:txBody>
                  <a:tcPr marL="18000" marR="18000" marT="54000" marB="54000" anchor="b">
                    <a:solidFill>
                      <a:srgbClr val="009A44"/>
                    </a:solidFill>
                  </a:tcPr>
                </a:tc>
                <a:tc>
                  <a:txBody>
                    <a:bodyPr/>
                    <a:lstStyle/>
                    <a:p>
                      <a:r>
                        <a:rPr lang="it-IT" sz="1100" dirty="0"/>
                        <a:t>Distanza</a:t>
                      </a:r>
                    </a:p>
                  </a:txBody>
                  <a:tcPr marL="18000" marR="18000" marT="54000" marB="54000" anchor="b">
                    <a:solidFill>
                      <a:srgbClr val="009A44"/>
                    </a:solidFill>
                  </a:tcPr>
                </a:tc>
                <a:tc>
                  <a:txBody>
                    <a:bodyPr/>
                    <a:lstStyle/>
                    <a:p>
                      <a:pPr algn="r"/>
                      <a:r>
                        <a:rPr lang="it-IT" sz="1100" dirty="0"/>
                        <a:t>N. Pazienti per </a:t>
                      </a:r>
                      <a:r>
                        <a:rPr lang="it-IT" sz="1100" dirty="0" err="1"/>
                        <a:t>prest</a:t>
                      </a:r>
                      <a:r>
                        <a:rPr lang="it-IT" sz="1100" dirty="0"/>
                        <a:t>.</a:t>
                      </a:r>
                    </a:p>
                  </a:txBody>
                  <a:tcPr marL="18000" marR="18000" marT="54000" marB="54000" anchor="b">
                    <a:solidFill>
                      <a:srgbClr val="009A44"/>
                    </a:solidFill>
                  </a:tcPr>
                </a:tc>
                <a:tc>
                  <a:txBody>
                    <a:bodyPr/>
                    <a:lstStyle/>
                    <a:p>
                      <a:pPr algn="ctr"/>
                      <a:r>
                        <a:rPr lang="it-IT" sz="1100" dirty="0"/>
                        <a:t>Rating utenti</a:t>
                      </a:r>
                    </a:p>
                  </a:txBody>
                  <a:tcPr marL="18000" marR="18000" marT="54000" marB="54000" anchor="b">
                    <a:solidFill>
                      <a:srgbClr val="009A44"/>
                    </a:solidFill>
                  </a:tcPr>
                </a:tc>
                <a:tc>
                  <a:txBody>
                    <a:bodyPr/>
                    <a:lstStyle/>
                    <a:p>
                      <a:pPr algn="ctr"/>
                      <a:r>
                        <a:rPr lang="it-IT" sz="1100" dirty="0" err="1"/>
                        <a:t>Medical</a:t>
                      </a:r>
                      <a:r>
                        <a:rPr lang="it-IT" sz="1100" dirty="0"/>
                        <a:t> care</a:t>
                      </a:r>
                    </a:p>
                  </a:txBody>
                  <a:tcPr marL="18000" marR="18000" marT="54000" marB="54000" anchor="b">
                    <a:solidFill>
                      <a:srgbClr val="009A44"/>
                    </a:solidFill>
                  </a:tcPr>
                </a:tc>
                <a:tc>
                  <a:txBody>
                    <a:bodyPr/>
                    <a:lstStyle/>
                    <a:p>
                      <a:pPr algn="ctr"/>
                      <a:r>
                        <a:rPr lang="it-IT" sz="1100" dirty="0"/>
                        <a:t>Nursing care</a:t>
                      </a:r>
                    </a:p>
                  </a:txBody>
                  <a:tcPr marL="18000" marR="18000" marT="54000" marB="54000" anchor="b">
                    <a:solidFill>
                      <a:srgbClr val="009A44"/>
                    </a:solidFill>
                  </a:tcPr>
                </a:tc>
                <a:tc>
                  <a:txBody>
                    <a:bodyPr/>
                    <a:lstStyle/>
                    <a:p>
                      <a:pPr algn="ctr"/>
                      <a:r>
                        <a:rPr lang="it-IT" sz="1100" dirty="0" err="1"/>
                        <a:t>Organiz-zazione</a:t>
                      </a:r>
                      <a:endParaRPr lang="it-IT" sz="1100" dirty="0"/>
                    </a:p>
                  </a:txBody>
                  <a:tcPr marL="18000" marR="18000" marT="54000" marB="54000" anchor="b">
                    <a:solidFill>
                      <a:srgbClr val="009A44"/>
                    </a:solidFill>
                  </a:tcPr>
                </a:tc>
                <a:extLst>
                  <a:ext uri="{0D108BD9-81ED-4DB2-BD59-A6C34878D82A}">
                    <a16:rowId xmlns:a16="http://schemas.microsoft.com/office/drawing/2014/main" val="10000"/>
                  </a:ext>
                </a:extLst>
              </a:tr>
              <a:tr h="324379">
                <a:tc>
                  <a:txBody>
                    <a:bodyPr/>
                    <a:lstStyle/>
                    <a:p>
                      <a:pPr algn="ctr"/>
                      <a:r>
                        <a:rPr lang="it-IT" sz="1200" dirty="0"/>
                        <a:t>X</a:t>
                      </a:r>
                    </a:p>
                  </a:txBody>
                  <a:tcPr marL="54000" marR="54000" marT="54000" marB="54000" anchor="ctr">
                    <a:lnB w="12700" cap="flat" cmpd="sng" algn="ctr">
                      <a:solidFill>
                        <a:srgbClr val="00338D"/>
                      </a:solidFill>
                      <a:prstDash val="solid"/>
                      <a:round/>
                      <a:headEnd type="none" w="med" len="med"/>
                      <a:tailEnd type="none" w="med" len="med"/>
                    </a:lnB>
                    <a:solidFill>
                      <a:schemeClr val="bg1"/>
                    </a:solidFill>
                  </a:tcPr>
                </a:tc>
                <a:tc>
                  <a:txBody>
                    <a:bodyPr/>
                    <a:lstStyle/>
                    <a:p>
                      <a:r>
                        <a:rPr lang="it-IT" sz="1200" dirty="0"/>
                        <a:t>1,2 km</a:t>
                      </a:r>
                    </a:p>
                  </a:txBody>
                  <a:tcPr marL="54000" marR="54000" marT="54000" marB="54000" anchor="ctr">
                    <a:lnB w="12700" cap="flat" cmpd="sng" algn="ctr">
                      <a:solidFill>
                        <a:srgbClr val="00338D"/>
                      </a:solidFill>
                      <a:prstDash val="solid"/>
                      <a:round/>
                      <a:headEnd type="none" w="med" len="med"/>
                      <a:tailEnd type="none" w="med" len="med"/>
                    </a:lnB>
                    <a:solidFill>
                      <a:schemeClr val="bg1"/>
                    </a:solidFill>
                  </a:tcPr>
                </a:tc>
                <a:tc>
                  <a:txBody>
                    <a:bodyPr/>
                    <a:lstStyle/>
                    <a:p>
                      <a:pPr algn="r"/>
                      <a:r>
                        <a:rPr lang="it-IT" sz="1200" dirty="0"/>
                        <a:t>427</a:t>
                      </a:r>
                    </a:p>
                  </a:txBody>
                  <a:tcPr marL="54000" marR="54000" marT="54000" marB="54000" anchor="ctr">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1200" dirty="0"/>
                        <a:t>81%</a:t>
                      </a:r>
                    </a:p>
                  </a:txBody>
                  <a:tcPr marL="54000" marR="54000" marT="54000" marB="54000" anchor="ctr">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1200" dirty="0"/>
                        <a:t>79%</a:t>
                      </a:r>
                    </a:p>
                  </a:txBody>
                  <a:tcPr marL="54000" marR="54000" marT="54000" marB="54000" anchor="ctr">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1200" dirty="0"/>
                        <a:t>79%</a:t>
                      </a:r>
                    </a:p>
                  </a:txBody>
                  <a:tcPr marL="54000" marR="54000" marT="54000" marB="54000" anchor="ctr">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1200" dirty="0"/>
                        <a:t>79%</a:t>
                      </a:r>
                    </a:p>
                  </a:txBody>
                  <a:tcPr marL="54000" marR="54000" marT="54000" marB="54000" anchor="ctr">
                    <a:lnB w="12700"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4379">
                <a:tc>
                  <a:txBody>
                    <a:bodyPr/>
                    <a:lstStyle/>
                    <a:p>
                      <a:pPr algn="ctr"/>
                      <a:r>
                        <a:rPr lang="it-IT" sz="1200" dirty="0"/>
                        <a:t>Y</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r>
                        <a:rPr lang="it-IT" sz="1200" dirty="0"/>
                        <a:t>1,4</a:t>
                      </a:r>
                      <a:r>
                        <a:rPr lang="it-IT" sz="1200" baseline="0" dirty="0"/>
                        <a:t> km</a:t>
                      </a:r>
                      <a:endParaRPr lang="it-IT" sz="1200" dirty="0"/>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r"/>
                      <a:r>
                        <a:rPr lang="it-IT" sz="1200" dirty="0"/>
                        <a:t>82</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1200" dirty="0"/>
                        <a:t>79%</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1200" dirty="0"/>
                        <a:t>75%</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1200" dirty="0"/>
                        <a:t>75%</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1200" dirty="0"/>
                        <a:t>75%</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4379">
                <a:tc>
                  <a:txBody>
                    <a:bodyPr/>
                    <a:lstStyle/>
                    <a:p>
                      <a:pPr algn="ctr"/>
                      <a:r>
                        <a:rPr lang="it-IT" sz="1200" dirty="0"/>
                        <a:t>Z</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r>
                        <a:rPr lang="it-IT" sz="1200" dirty="0"/>
                        <a:t>1,7 km</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r"/>
                      <a:r>
                        <a:rPr lang="it-IT" sz="1200" dirty="0"/>
                        <a:t>524</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1200" dirty="0"/>
                        <a:t>93%</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1200" dirty="0"/>
                        <a:t>90%</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1200" dirty="0"/>
                        <a:t>95%</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ctr"/>
                      <a:r>
                        <a:rPr lang="it-IT" sz="1200" dirty="0"/>
                        <a:t>93%</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946633327"/>
              </p:ext>
            </p:extLst>
          </p:nvPr>
        </p:nvGraphicFramePr>
        <p:xfrm>
          <a:off x="5025009" y="1894710"/>
          <a:ext cx="4055391" cy="1570321"/>
        </p:xfrm>
        <a:graphic>
          <a:graphicData uri="http://schemas.openxmlformats.org/drawingml/2006/table">
            <a:tbl>
              <a:tblPr firstRow="1" bandRow="1">
                <a:tableStyleId>{21E4AEA4-8DFA-4A89-87EB-49C32662AFE0}</a:tableStyleId>
              </a:tblPr>
              <a:tblGrid>
                <a:gridCol w="3204591">
                  <a:extLst>
                    <a:ext uri="{9D8B030D-6E8A-4147-A177-3AD203B41FA5}">
                      <a16:colId xmlns:a16="http://schemas.microsoft.com/office/drawing/2014/main" val="20000"/>
                    </a:ext>
                  </a:extLst>
                </a:gridCol>
                <a:gridCol w="850800">
                  <a:extLst>
                    <a:ext uri="{9D8B030D-6E8A-4147-A177-3AD203B41FA5}">
                      <a16:colId xmlns:a16="http://schemas.microsoft.com/office/drawing/2014/main" val="20001"/>
                    </a:ext>
                  </a:extLst>
                </a:gridCol>
              </a:tblGrid>
              <a:tr h="307906">
                <a:tc>
                  <a:txBody>
                    <a:bodyPr/>
                    <a:lstStyle/>
                    <a:p>
                      <a:r>
                        <a:rPr lang="it-IT" sz="1200" dirty="0">
                          <a:latin typeface="+mn-lt"/>
                        </a:rPr>
                        <a:t>Prestazione</a:t>
                      </a:r>
                    </a:p>
                  </a:txBody>
                  <a:tcPr marL="54000" marR="54000" marT="54000" marB="54000">
                    <a:lnB w="12700" cap="flat" cmpd="sng" algn="ctr">
                      <a:solidFill>
                        <a:schemeClr val="accent1"/>
                      </a:solidFill>
                      <a:prstDash val="solid"/>
                      <a:round/>
                      <a:headEnd type="none" w="med" len="med"/>
                      <a:tailEnd type="none" w="med" len="med"/>
                    </a:lnB>
                    <a:solidFill>
                      <a:srgbClr val="0091DA"/>
                    </a:solidFill>
                  </a:tcPr>
                </a:tc>
                <a:tc>
                  <a:txBody>
                    <a:bodyPr/>
                    <a:lstStyle/>
                    <a:p>
                      <a:pPr marL="0" algn="r" defTabSz="914400" rtl="0" eaLnBrk="1" latinLnBrk="0" hangingPunct="1"/>
                      <a:r>
                        <a:rPr lang="it-IT" sz="1200" b="1" kern="1200" dirty="0">
                          <a:solidFill>
                            <a:schemeClr val="lt1"/>
                          </a:solidFill>
                          <a:latin typeface="+mn-lt"/>
                          <a:ea typeface="+mn-ea"/>
                          <a:cs typeface="+mn-cs"/>
                        </a:rPr>
                        <a:t>Rimborso</a:t>
                      </a:r>
                    </a:p>
                  </a:txBody>
                  <a:tcPr marL="54000" marR="54000" marT="54000" marB="54000">
                    <a:lnB w="12700" cap="flat" cmpd="sng" algn="ctr">
                      <a:solidFill>
                        <a:schemeClr val="accent1"/>
                      </a:solidFill>
                      <a:prstDash val="solid"/>
                      <a:round/>
                      <a:headEnd type="none" w="med" len="med"/>
                      <a:tailEnd type="none" w="med" len="med"/>
                    </a:lnB>
                    <a:solidFill>
                      <a:srgbClr val="0091DA"/>
                    </a:solidFill>
                  </a:tcPr>
                </a:tc>
                <a:extLst>
                  <a:ext uri="{0D108BD9-81ED-4DB2-BD59-A6C34878D82A}">
                    <a16:rowId xmlns:a16="http://schemas.microsoft.com/office/drawing/2014/main" val="10000"/>
                  </a:ext>
                </a:extLst>
              </a:tr>
              <a:tr h="380462">
                <a:tc>
                  <a:txBody>
                    <a:bodyPr/>
                    <a:lstStyle/>
                    <a:p>
                      <a:pPr algn="l" fontAlgn="b"/>
                      <a:r>
                        <a:rPr lang="it-IT" sz="1200" b="0" i="0" u="none" strike="noStrike" dirty="0">
                          <a:effectLst/>
                          <a:latin typeface="+mn-lt"/>
                        </a:rPr>
                        <a:t>Iniezione di altri farmaci nel canale vertebrale</a:t>
                      </a:r>
                    </a:p>
                  </a:txBody>
                  <a:tcPr marL="54000" marR="54000" marT="54000" marB="54000" anchor="ctr">
                    <a:lnT w="12700" cap="flat" cmpd="sng" algn="ctr">
                      <a:solidFill>
                        <a:schemeClr val="accent1"/>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r"/>
                      <a:r>
                        <a:rPr lang="it-IT" sz="1200" dirty="0">
                          <a:latin typeface="+mn-lt"/>
                        </a:rPr>
                        <a:t>105,86€</a:t>
                      </a:r>
                    </a:p>
                  </a:txBody>
                  <a:tcPr marL="54000" marR="54000" marT="54000" marB="54000" anchor="ctr">
                    <a:lnT w="12700" cap="flat" cmpd="sng" algn="ctr">
                      <a:solidFill>
                        <a:schemeClr val="accent1"/>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0462">
                <a:tc>
                  <a:txBody>
                    <a:bodyPr/>
                    <a:lstStyle/>
                    <a:p>
                      <a:pPr algn="l" fontAlgn="b"/>
                      <a:r>
                        <a:rPr lang="it-IT" sz="1200" b="0" i="0" u="none" strike="noStrike" dirty="0">
                          <a:effectLst/>
                          <a:latin typeface="+mn-lt"/>
                        </a:rPr>
                        <a:t>Liberazione del tunnel carpale </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r"/>
                      <a:r>
                        <a:rPr lang="it-IT" sz="1200" dirty="0">
                          <a:latin typeface="+mn-lt"/>
                        </a:rPr>
                        <a:t>898,42€</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1491">
                <a:tc>
                  <a:txBody>
                    <a:bodyPr/>
                    <a:lstStyle/>
                    <a:p>
                      <a:pPr algn="l" fontAlgn="b"/>
                      <a:r>
                        <a:rPr lang="it-IT" sz="1200" b="0" i="0" u="none" strike="noStrike" dirty="0">
                          <a:effectLst/>
                          <a:latin typeface="+mn-lt"/>
                        </a:rPr>
                        <a:t>Iniezione di anestetico nei nervi simpatici per analgesia</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pPr algn="r"/>
                      <a:r>
                        <a:rPr lang="it-IT" sz="1200" dirty="0">
                          <a:latin typeface="+mn-lt"/>
                        </a:rPr>
                        <a:t>79,17€</a:t>
                      </a:r>
                    </a:p>
                  </a:txBody>
                  <a:tcPr marL="54000" marR="54000" marT="54000" marB="54000" anchor="ct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56320" name="Picture 56319"/>
          <p:cNvPicPr>
            <a:picLocks noChangeAspect="1"/>
          </p:cNvPicPr>
          <p:nvPr/>
        </p:nvPicPr>
        <p:blipFill>
          <a:blip r:embed="rId3">
            <a:duotone>
              <a:schemeClr val="accent1">
                <a:shade val="45000"/>
                <a:satMod val="135000"/>
              </a:schemeClr>
              <a:prstClr val="white"/>
            </a:duotone>
          </a:blip>
          <a:stretch>
            <a:fillRect/>
          </a:stretch>
        </p:blipFill>
        <p:spPr>
          <a:xfrm>
            <a:off x="614026" y="2585173"/>
            <a:ext cx="728572" cy="728572"/>
          </a:xfrm>
          <a:prstGeom prst="rect">
            <a:avLst/>
          </a:prstGeom>
        </p:spPr>
      </p:pic>
      <p:pic>
        <p:nvPicPr>
          <p:cNvPr id="56321" name="Picture 56320"/>
          <p:cNvPicPr>
            <a:picLocks noChangeAspect="1"/>
          </p:cNvPicPr>
          <p:nvPr/>
        </p:nvPicPr>
        <p:blipFill rotWithShape="1">
          <a:blip r:embed="rId4">
            <a:duotone>
              <a:schemeClr val="accent1">
                <a:shade val="45000"/>
                <a:satMod val="135000"/>
              </a:schemeClr>
              <a:prstClr val="white"/>
            </a:duotone>
          </a:blip>
          <a:srcRect l="10259" t="16298" r="11234" b="14253"/>
          <a:stretch/>
        </p:blipFill>
        <p:spPr>
          <a:xfrm>
            <a:off x="1668508" y="2643640"/>
            <a:ext cx="795687" cy="703882"/>
          </a:xfrm>
          <a:prstGeom prst="rect">
            <a:avLst/>
          </a:prstGeom>
        </p:spPr>
      </p:pic>
      <p:sp>
        <p:nvSpPr>
          <p:cNvPr id="35" name="Rectangle 34"/>
          <p:cNvSpPr/>
          <p:nvPr/>
        </p:nvSpPr>
        <p:spPr>
          <a:xfrm>
            <a:off x="402441" y="2197992"/>
            <a:ext cx="1223944" cy="387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200" b="1" dirty="0">
                <a:solidFill>
                  <a:schemeClr val="tx1"/>
                </a:solidFill>
              </a:rPr>
              <a:t>TV </a:t>
            </a:r>
          </a:p>
          <a:p>
            <a:pPr algn="ctr"/>
            <a:r>
              <a:rPr lang="en-US" sz="1200" b="1" dirty="0">
                <a:solidFill>
                  <a:schemeClr val="tx1"/>
                </a:solidFill>
              </a:rPr>
              <a:t>advertising</a:t>
            </a:r>
            <a:endParaRPr lang="en-US" sz="1200" dirty="0">
              <a:solidFill>
                <a:schemeClr val="tx1"/>
              </a:solidFill>
            </a:endParaRPr>
          </a:p>
        </p:txBody>
      </p:sp>
      <p:sp>
        <p:nvSpPr>
          <p:cNvPr id="36" name="Rectangle 35"/>
          <p:cNvSpPr/>
          <p:nvPr/>
        </p:nvSpPr>
        <p:spPr>
          <a:xfrm>
            <a:off x="1693178" y="2197992"/>
            <a:ext cx="1007920" cy="387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200" b="1" dirty="0">
                <a:solidFill>
                  <a:schemeClr val="tx1"/>
                </a:solidFill>
              </a:rPr>
              <a:t> Radio advertising</a:t>
            </a:r>
            <a:endParaRPr lang="en-US" sz="1200" dirty="0">
              <a:solidFill>
                <a:schemeClr val="tx1"/>
              </a:solidFill>
            </a:endParaRPr>
          </a:p>
        </p:txBody>
      </p:sp>
      <p:sp>
        <p:nvSpPr>
          <p:cNvPr id="38" name="Rectangle 37"/>
          <p:cNvSpPr/>
          <p:nvPr/>
        </p:nvSpPr>
        <p:spPr>
          <a:xfrm>
            <a:off x="2728663" y="2197992"/>
            <a:ext cx="1152128" cy="387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200" b="1" dirty="0">
                <a:solidFill>
                  <a:schemeClr val="tx1"/>
                </a:solidFill>
              </a:rPr>
              <a:t> Newspaper advertising</a:t>
            </a:r>
            <a:endParaRPr lang="en-US" sz="1200" dirty="0">
              <a:solidFill>
                <a:schemeClr val="tx1"/>
              </a:solidFill>
            </a:endParaRPr>
          </a:p>
        </p:txBody>
      </p:sp>
      <p:sp>
        <p:nvSpPr>
          <p:cNvPr id="33" name="Rectangle 15"/>
          <p:cNvSpPr/>
          <p:nvPr/>
        </p:nvSpPr>
        <p:spPr>
          <a:xfrm>
            <a:off x="5131613" y="1428448"/>
            <a:ext cx="396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lvl="1"/>
            <a:r>
              <a:rPr lang="en-US" sz="2000" dirty="0">
                <a:solidFill>
                  <a:srgbClr val="0091DA"/>
                </a:solidFill>
              </a:rPr>
              <a:t>Reimbursement data</a:t>
            </a:r>
          </a:p>
        </p:txBody>
      </p:sp>
      <p:sp>
        <p:nvSpPr>
          <p:cNvPr id="37" name="Rectangle 15"/>
          <p:cNvSpPr/>
          <p:nvPr/>
        </p:nvSpPr>
        <p:spPr>
          <a:xfrm>
            <a:off x="462741" y="3870846"/>
            <a:ext cx="396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lvl="1"/>
            <a:r>
              <a:rPr lang="en-US" sz="2000" dirty="0">
                <a:solidFill>
                  <a:srgbClr val="009A44"/>
                </a:solidFill>
              </a:rPr>
              <a:t>Info on quality</a:t>
            </a:r>
          </a:p>
        </p:txBody>
      </p:sp>
      <p:sp>
        <p:nvSpPr>
          <p:cNvPr id="40" name="Rectangle 15"/>
          <p:cNvSpPr/>
          <p:nvPr/>
        </p:nvSpPr>
        <p:spPr>
          <a:xfrm>
            <a:off x="5131613" y="3837212"/>
            <a:ext cx="396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L="0" lvl="1"/>
            <a:r>
              <a:rPr lang="en-US" sz="2000" dirty="0">
                <a:solidFill>
                  <a:srgbClr val="6D2077"/>
                </a:solidFill>
              </a:rPr>
              <a:t>Undue delay definition</a:t>
            </a:r>
          </a:p>
        </p:txBody>
      </p:sp>
      <p:graphicFrame>
        <p:nvGraphicFramePr>
          <p:cNvPr id="27" name="Table 26"/>
          <p:cNvGraphicFramePr>
            <a:graphicFrameLocks noGrp="1"/>
          </p:cNvGraphicFramePr>
          <p:nvPr>
            <p:extLst>
              <p:ext uri="{D42A27DB-BD31-4B8C-83A1-F6EECF244321}">
                <p14:modId xmlns:p14="http://schemas.microsoft.com/office/powerpoint/2010/main" val="1680034542"/>
              </p:ext>
            </p:extLst>
          </p:nvPr>
        </p:nvGraphicFramePr>
        <p:xfrm>
          <a:off x="5074095" y="4557344"/>
          <a:ext cx="4006305" cy="1193800"/>
        </p:xfrm>
        <a:graphic>
          <a:graphicData uri="http://schemas.openxmlformats.org/drawingml/2006/table">
            <a:tbl>
              <a:tblPr firstRow="1" bandRow="1">
                <a:tableStyleId>{F5AB1C69-6EDB-4FF4-983F-18BD219EF322}</a:tableStyleId>
              </a:tblPr>
              <a:tblGrid>
                <a:gridCol w="2723704">
                  <a:extLst>
                    <a:ext uri="{9D8B030D-6E8A-4147-A177-3AD203B41FA5}">
                      <a16:colId xmlns:a16="http://schemas.microsoft.com/office/drawing/2014/main" val="20000"/>
                    </a:ext>
                  </a:extLst>
                </a:gridCol>
                <a:gridCol w="1282601">
                  <a:extLst>
                    <a:ext uri="{9D8B030D-6E8A-4147-A177-3AD203B41FA5}">
                      <a16:colId xmlns:a16="http://schemas.microsoft.com/office/drawing/2014/main" val="20001"/>
                    </a:ext>
                  </a:extLst>
                </a:gridCol>
              </a:tblGrid>
              <a:tr h="370840">
                <a:tc gridSpan="2">
                  <a:txBody>
                    <a:bodyPr/>
                    <a:lstStyle/>
                    <a:p>
                      <a:pPr marL="0" algn="l" defTabSz="914400" rtl="0" eaLnBrk="1" latinLnBrk="0" hangingPunct="1"/>
                      <a:r>
                        <a:rPr lang="it-IT" sz="1400" kern="1200" dirty="0" err="1"/>
                        <a:t>Treek</a:t>
                      </a:r>
                      <a:r>
                        <a:rPr lang="it-IT" sz="1400" kern="1200" baseline="0" dirty="0"/>
                        <a:t> </a:t>
                      </a:r>
                      <a:r>
                        <a:rPr lang="it-IT" sz="1400" kern="1200" baseline="0" dirty="0" err="1"/>
                        <a:t>Norms</a:t>
                      </a:r>
                      <a:endParaRPr lang="it-IT" sz="1400" b="1" kern="1200" dirty="0">
                        <a:solidFill>
                          <a:schemeClr val="lt1"/>
                        </a:solidFill>
                        <a:latin typeface="+mn-lt"/>
                        <a:ea typeface="+mn-ea"/>
                        <a:cs typeface="+mn-cs"/>
                      </a:endParaRPr>
                    </a:p>
                  </a:txBody>
                  <a:tcPr>
                    <a:solidFill>
                      <a:srgbClr val="6D2077"/>
                    </a:solidFill>
                  </a:tcPr>
                </a:tc>
                <a:tc hMerge="1">
                  <a:txBody>
                    <a:bodyPr/>
                    <a:lstStyle/>
                    <a:p>
                      <a:endParaRPr lang="it-IT" sz="1400" dirty="0"/>
                    </a:p>
                  </a:txBody>
                  <a:tcPr/>
                </a:tc>
                <a:extLst>
                  <a:ext uri="{0D108BD9-81ED-4DB2-BD59-A6C34878D82A}">
                    <a16:rowId xmlns:a16="http://schemas.microsoft.com/office/drawing/2014/main" val="10000"/>
                  </a:ext>
                </a:extLst>
              </a:tr>
              <a:tr h="185420">
                <a:tc>
                  <a:txBody>
                    <a:bodyPr/>
                    <a:lstStyle/>
                    <a:p>
                      <a:r>
                        <a:rPr lang="it-IT" sz="1200" b="1" dirty="0"/>
                        <a:t>Tipo prestazione</a:t>
                      </a:r>
                    </a:p>
                  </a:txBody>
                  <a:tcPr>
                    <a:lnB w="12700" cap="flat" cmpd="sng" algn="ctr">
                      <a:solidFill>
                        <a:srgbClr val="00338D"/>
                      </a:solidFill>
                      <a:prstDash val="solid"/>
                      <a:round/>
                      <a:headEnd type="none" w="med" len="med"/>
                      <a:tailEnd type="none" w="med" len="med"/>
                    </a:lnB>
                    <a:solidFill>
                      <a:schemeClr val="bg1"/>
                    </a:solidFill>
                  </a:tcPr>
                </a:tc>
                <a:tc>
                  <a:txBody>
                    <a:bodyPr/>
                    <a:lstStyle/>
                    <a:p>
                      <a:r>
                        <a:rPr lang="it-IT" sz="1200" b="1" dirty="0"/>
                        <a:t>Time-</a:t>
                      </a:r>
                      <a:r>
                        <a:rPr lang="it-IT" sz="1200" b="1" dirty="0" err="1"/>
                        <a:t>limit</a:t>
                      </a:r>
                      <a:endParaRPr lang="it-IT" sz="1200" b="1" dirty="0"/>
                    </a:p>
                  </a:txBody>
                  <a:tcPr>
                    <a:lnB w="12700"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5420">
                <a:tc>
                  <a:txBody>
                    <a:bodyPr/>
                    <a:lstStyle/>
                    <a:p>
                      <a:r>
                        <a:rPr lang="it-IT" sz="1200" dirty="0"/>
                        <a:t>Ambulatoriale</a:t>
                      </a:r>
                    </a:p>
                  </a:txBody>
                  <a:tcP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r>
                        <a:rPr lang="it-IT" sz="1200" dirty="0"/>
                        <a:t>5</a:t>
                      </a:r>
                      <a:r>
                        <a:rPr lang="it-IT" sz="1200" baseline="0" dirty="0"/>
                        <a:t> settimane</a:t>
                      </a:r>
                      <a:endParaRPr lang="it-IT" sz="1200" dirty="0"/>
                    </a:p>
                  </a:txBody>
                  <a:tcP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1586">
                <a:tc>
                  <a:txBody>
                    <a:bodyPr/>
                    <a:lstStyle/>
                    <a:p>
                      <a:r>
                        <a:rPr lang="it-IT" sz="1200" dirty="0"/>
                        <a:t>Ricoveri</a:t>
                      </a:r>
                    </a:p>
                  </a:txBody>
                  <a:tcP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tc>
                  <a:txBody>
                    <a:bodyPr/>
                    <a:lstStyle/>
                    <a:p>
                      <a:r>
                        <a:rPr lang="it-IT" sz="1200" dirty="0"/>
                        <a:t>8 settimane</a:t>
                      </a:r>
                    </a:p>
                  </a:txBody>
                  <a:tcP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45701" y="2707539"/>
            <a:ext cx="611965" cy="611965"/>
          </a:xfrm>
          <a:prstGeom prst="rect">
            <a:avLst/>
          </a:prstGeom>
        </p:spPr>
      </p:pic>
      <p:cxnSp>
        <p:nvCxnSpPr>
          <p:cNvPr id="4" name="Straight Connector 3"/>
          <p:cNvCxnSpPr/>
          <p:nvPr/>
        </p:nvCxnSpPr>
        <p:spPr>
          <a:xfrm>
            <a:off x="462741" y="3614057"/>
            <a:ext cx="8628872" cy="58057"/>
          </a:xfrm>
          <a:prstGeom prst="line">
            <a:avLst/>
          </a:prstGeom>
          <a:ln>
            <a:solidFill>
              <a:srgbClr val="EAAA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56322" idx="2"/>
          </p:cNvCxnSpPr>
          <p:nvPr/>
        </p:nvCxnSpPr>
        <p:spPr>
          <a:xfrm flipV="1">
            <a:off x="4953000" y="1175175"/>
            <a:ext cx="0" cy="4868018"/>
          </a:xfrm>
          <a:prstGeom prst="line">
            <a:avLst/>
          </a:prstGeom>
          <a:ln>
            <a:solidFill>
              <a:srgbClr val="EAA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44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gray"/>
        <p:txBody>
          <a:bodyPr/>
          <a:lstStyle/>
          <a:p>
            <a:r>
              <a:rPr lang="en-GB" dirty="0" err="1"/>
              <a:t>Cosa</a:t>
            </a:r>
            <a:r>
              <a:rPr lang="en-GB" dirty="0"/>
              <a:t> </a:t>
            </a:r>
            <a:r>
              <a:rPr lang="en-GB" dirty="0" err="1"/>
              <a:t>cercano</a:t>
            </a:r>
            <a:r>
              <a:rPr lang="en-GB" dirty="0"/>
              <a:t> I </a:t>
            </a:r>
            <a:r>
              <a:rPr lang="en-GB" dirty="0" err="1"/>
              <a:t>cittadini</a:t>
            </a:r>
            <a:r>
              <a:rPr lang="en-GB" dirty="0"/>
              <a:t> </a:t>
            </a:r>
            <a:r>
              <a:rPr lang="en-GB" dirty="0" err="1"/>
              <a:t>europei</a:t>
            </a:r>
            <a:endParaRPr lang="en-GB" dirty="0"/>
          </a:p>
        </p:txBody>
      </p:sp>
      <p:sp>
        <p:nvSpPr>
          <p:cNvPr id="8" name="Text Placeholder 7"/>
          <p:cNvSpPr>
            <a:spLocks noGrp="1"/>
          </p:cNvSpPr>
          <p:nvPr>
            <p:ph type="body" sz="quarter" idx="10"/>
          </p:nvPr>
        </p:nvSpPr>
        <p:spPr>
          <a:xfrm>
            <a:off x="825600" y="1345291"/>
            <a:ext cx="8277225" cy="727339"/>
          </a:xfrm>
        </p:spPr>
        <p:txBody>
          <a:bodyPr/>
          <a:lstStyle/>
          <a:p>
            <a:pPr>
              <a:spcBef>
                <a:spcPts val="800"/>
              </a:spcBef>
            </a:pPr>
            <a:r>
              <a:rPr lang="en-GB" sz="1600" b="0" dirty="0" err="1">
                <a:solidFill>
                  <a:srgbClr val="00338D"/>
                </a:solidFill>
              </a:rPr>
              <a:t>Sebbene</a:t>
            </a:r>
            <a:r>
              <a:rPr lang="en-GB" sz="1600" b="0" dirty="0">
                <a:solidFill>
                  <a:srgbClr val="00338D"/>
                </a:solidFill>
              </a:rPr>
              <a:t> </a:t>
            </a:r>
            <a:r>
              <a:rPr lang="en-GB" sz="1600" b="0" dirty="0" err="1">
                <a:solidFill>
                  <a:srgbClr val="00338D"/>
                </a:solidFill>
              </a:rPr>
              <a:t>i</a:t>
            </a:r>
            <a:r>
              <a:rPr lang="en-GB" sz="1600" b="0" dirty="0">
                <a:solidFill>
                  <a:srgbClr val="00338D"/>
                </a:solidFill>
              </a:rPr>
              <a:t> </a:t>
            </a:r>
            <a:r>
              <a:rPr lang="en-GB" sz="1600" b="0" dirty="0" err="1">
                <a:solidFill>
                  <a:srgbClr val="00338D"/>
                </a:solidFill>
              </a:rPr>
              <a:t>meccanismi</a:t>
            </a:r>
            <a:r>
              <a:rPr lang="en-GB" sz="1600" b="0" dirty="0">
                <a:solidFill>
                  <a:srgbClr val="00338D"/>
                </a:solidFill>
              </a:rPr>
              <a:t> di </a:t>
            </a:r>
            <a:r>
              <a:rPr lang="en-GB" sz="1600" b="0" dirty="0" err="1">
                <a:solidFill>
                  <a:srgbClr val="00338D"/>
                </a:solidFill>
              </a:rPr>
              <a:t>funzionamento</a:t>
            </a:r>
            <a:r>
              <a:rPr lang="en-GB" sz="1600" b="0" dirty="0">
                <a:solidFill>
                  <a:srgbClr val="00338D"/>
                </a:solidFill>
              </a:rPr>
              <a:t> </a:t>
            </a:r>
            <a:r>
              <a:rPr lang="en-GB" sz="1600" b="0" dirty="0" err="1">
                <a:solidFill>
                  <a:srgbClr val="00338D"/>
                </a:solidFill>
              </a:rPr>
              <a:t>siano</a:t>
            </a:r>
            <a:r>
              <a:rPr lang="en-GB" sz="1600" b="0" dirty="0">
                <a:solidFill>
                  <a:srgbClr val="00338D"/>
                </a:solidFill>
              </a:rPr>
              <a:t> </a:t>
            </a:r>
            <a:r>
              <a:rPr lang="en-GB" sz="1600" b="0" dirty="0" err="1">
                <a:solidFill>
                  <a:srgbClr val="00338D"/>
                </a:solidFill>
              </a:rPr>
              <a:t>ancora</a:t>
            </a:r>
            <a:r>
              <a:rPr lang="en-GB" sz="1600" b="0" dirty="0">
                <a:solidFill>
                  <a:srgbClr val="00338D"/>
                </a:solidFill>
              </a:rPr>
              <a:t> da </a:t>
            </a:r>
            <a:r>
              <a:rPr lang="en-GB" sz="1600" b="0" dirty="0" err="1">
                <a:solidFill>
                  <a:srgbClr val="00338D"/>
                </a:solidFill>
              </a:rPr>
              <a:t>perfezionare</a:t>
            </a:r>
            <a:r>
              <a:rPr lang="en-GB" sz="1600" b="0" dirty="0">
                <a:solidFill>
                  <a:srgbClr val="00338D"/>
                </a:solidFill>
              </a:rPr>
              <a:t>, </a:t>
            </a:r>
            <a:r>
              <a:rPr lang="en-GB" sz="1600" b="0" dirty="0" err="1">
                <a:solidFill>
                  <a:srgbClr val="00338D"/>
                </a:solidFill>
              </a:rPr>
              <a:t>sempre</a:t>
            </a:r>
            <a:r>
              <a:rPr lang="en-GB" sz="1600" b="0" dirty="0">
                <a:solidFill>
                  <a:srgbClr val="00338D"/>
                </a:solidFill>
              </a:rPr>
              <a:t> </a:t>
            </a:r>
            <a:r>
              <a:rPr lang="en-GB" sz="1600" b="0" dirty="0" err="1">
                <a:solidFill>
                  <a:srgbClr val="00338D"/>
                </a:solidFill>
              </a:rPr>
              <a:t>più</a:t>
            </a:r>
            <a:r>
              <a:rPr lang="en-GB" sz="1600" b="0" dirty="0">
                <a:solidFill>
                  <a:srgbClr val="00338D"/>
                </a:solidFill>
              </a:rPr>
              <a:t> </a:t>
            </a:r>
            <a:r>
              <a:rPr lang="en-GB" sz="1600" b="0" dirty="0" err="1">
                <a:solidFill>
                  <a:srgbClr val="00338D"/>
                </a:solidFill>
              </a:rPr>
              <a:t>pazienti</a:t>
            </a:r>
            <a:r>
              <a:rPr lang="en-GB" sz="1600" b="0" dirty="0">
                <a:solidFill>
                  <a:srgbClr val="00338D"/>
                </a:solidFill>
              </a:rPr>
              <a:t> </a:t>
            </a:r>
            <a:r>
              <a:rPr lang="en-GB" sz="1600" b="0" dirty="0" err="1">
                <a:solidFill>
                  <a:srgbClr val="00338D"/>
                </a:solidFill>
              </a:rPr>
              <a:t>utilizzeranno</a:t>
            </a:r>
            <a:r>
              <a:rPr lang="en-GB" sz="1600" b="0" dirty="0">
                <a:solidFill>
                  <a:srgbClr val="00338D"/>
                </a:solidFill>
              </a:rPr>
              <a:t> la </a:t>
            </a:r>
            <a:r>
              <a:rPr lang="en-GB" sz="1600" b="0" dirty="0" err="1">
                <a:solidFill>
                  <a:srgbClr val="00338D"/>
                </a:solidFill>
              </a:rPr>
              <a:t>Direttiva</a:t>
            </a:r>
            <a:r>
              <a:rPr lang="en-GB" sz="1600" b="0" dirty="0">
                <a:solidFill>
                  <a:srgbClr val="00338D"/>
                </a:solidFill>
              </a:rPr>
              <a:t> per </a:t>
            </a:r>
            <a:r>
              <a:rPr lang="en-GB" sz="1600" b="0" dirty="0" err="1">
                <a:solidFill>
                  <a:srgbClr val="00338D"/>
                </a:solidFill>
              </a:rPr>
              <a:t>ottenere</a:t>
            </a:r>
            <a:r>
              <a:rPr lang="en-GB" sz="1600" b="0" dirty="0">
                <a:solidFill>
                  <a:srgbClr val="00338D"/>
                </a:solidFill>
              </a:rPr>
              <a:t> </a:t>
            </a:r>
            <a:r>
              <a:rPr lang="en-GB" sz="1600" b="0" dirty="0" err="1">
                <a:solidFill>
                  <a:srgbClr val="00338D"/>
                </a:solidFill>
              </a:rPr>
              <a:t>trattamenti</a:t>
            </a:r>
            <a:r>
              <a:rPr lang="en-GB" sz="1600" b="0" dirty="0">
                <a:solidFill>
                  <a:srgbClr val="00338D"/>
                </a:solidFill>
              </a:rPr>
              <a:t> </a:t>
            </a:r>
            <a:r>
              <a:rPr lang="en-GB" sz="1600" b="0" dirty="0" err="1">
                <a:solidFill>
                  <a:srgbClr val="00338D"/>
                </a:solidFill>
              </a:rPr>
              <a:t>medici</a:t>
            </a:r>
            <a:r>
              <a:rPr lang="en-GB" sz="1600" b="0" dirty="0">
                <a:solidFill>
                  <a:srgbClr val="00338D"/>
                </a:solidFill>
              </a:rPr>
              <a:t> </a:t>
            </a:r>
            <a:r>
              <a:rPr lang="en-GB" sz="1600" b="0" dirty="0" err="1">
                <a:solidFill>
                  <a:srgbClr val="00338D"/>
                </a:solidFill>
              </a:rPr>
              <a:t>all'estero</a:t>
            </a:r>
            <a:r>
              <a:rPr lang="en-GB" sz="1600" b="0" dirty="0">
                <a:solidFill>
                  <a:srgbClr val="00338D"/>
                </a:solidFill>
              </a:rPr>
              <a:t>. La </a:t>
            </a:r>
            <a:r>
              <a:rPr lang="en-GB" sz="1600" b="0" dirty="0" err="1">
                <a:solidFill>
                  <a:srgbClr val="00338D"/>
                </a:solidFill>
              </a:rPr>
              <a:t>risposta</a:t>
            </a:r>
            <a:r>
              <a:rPr lang="en-GB" sz="1600" b="0" dirty="0">
                <a:solidFill>
                  <a:srgbClr val="00338D"/>
                </a:solidFill>
              </a:rPr>
              <a:t> </a:t>
            </a:r>
            <a:r>
              <a:rPr lang="en-GB" sz="1600" b="0" dirty="0" err="1">
                <a:solidFill>
                  <a:srgbClr val="00338D"/>
                </a:solidFill>
              </a:rPr>
              <a:t>dei</a:t>
            </a:r>
            <a:r>
              <a:rPr lang="en-GB" sz="1600" b="0" dirty="0">
                <a:solidFill>
                  <a:srgbClr val="00338D"/>
                </a:solidFill>
              </a:rPr>
              <a:t> </a:t>
            </a:r>
            <a:r>
              <a:rPr lang="en-GB" sz="1600" b="0" dirty="0" err="1">
                <a:solidFill>
                  <a:srgbClr val="00338D"/>
                </a:solidFill>
              </a:rPr>
              <a:t>paesi</a:t>
            </a:r>
            <a:r>
              <a:rPr lang="en-GB" sz="1600" b="0" dirty="0">
                <a:solidFill>
                  <a:srgbClr val="00338D"/>
                </a:solidFill>
              </a:rPr>
              <a:t> </a:t>
            </a:r>
            <a:r>
              <a:rPr lang="en-GB" sz="1600" b="0" dirty="0" err="1">
                <a:solidFill>
                  <a:srgbClr val="00338D"/>
                </a:solidFill>
              </a:rPr>
              <a:t>dovrebbe</a:t>
            </a:r>
            <a:r>
              <a:rPr lang="en-GB" sz="1600" b="0" dirty="0">
                <a:solidFill>
                  <a:srgbClr val="00338D"/>
                </a:solidFill>
              </a:rPr>
              <a:t> </a:t>
            </a:r>
            <a:r>
              <a:rPr lang="en-GB" sz="1600" b="0" dirty="0" err="1">
                <a:solidFill>
                  <a:srgbClr val="00338D"/>
                </a:solidFill>
              </a:rPr>
              <a:t>essere</a:t>
            </a:r>
            <a:r>
              <a:rPr lang="en-GB" sz="1600" b="0" dirty="0">
                <a:solidFill>
                  <a:srgbClr val="00338D"/>
                </a:solidFill>
              </a:rPr>
              <a:t>:</a:t>
            </a:r>
          </a:p>
          <a:p>
            <a:pPr>
              <a:spcBef>
                <a:spcPts val="800"/>
              </a:spcBef>
            </a:pPr>
            <a:r>
              <a:rPr lang="en-GB" sz="1600" b="0" dirty="0">
                <a:solidFill>
                  <a:srgbClr val="00338D"/>
                </a:solidFill>
              </a:rPr>
              <a:t>:</a:t>
            </a:r>
          </a:p>
        </p:txBody>
      </p:sp>
      <p:sp>
        <p:nvSpPr>
          <p:cNvPr id="4" name="Rectangle 3"/>
          <p:cNvSpPr/>
          <p:nvPr/>
        </p:nvSpPr>
        <p:spPr>
          <a:xfrm>
            <a:off x="992560" y="1920673"/>
            <a:ext cx="172819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endParaRPr lang="it-IT" sz="1200" dirty="0">
              <a:solidFill>
                <a:schemeClr val="accent4"/>
              </a:solidFill>
            </a:endParaRPr>
          </a:p>
        </p:txBody>
      </p:sp>
      <p:sp>
        <p:nvSpPr>
          <p:cNvPr id="5" name="Rectangle 4"/>
          <p:cNvSpPr/>
          <p:nvPr/>
        </p:nvSpPr>
        <p:spPr>
          <a:xfrm>
            <a:off x="1210982" y="5328395"/>
            <a:ext cx="172579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endParaRPr lang="it-IT" sz="1200" dirty="0">
              <a:solidFill>
                <a:schemeClr val="accent4"/>
              </a:solidFill>
            </a:endParaRPr>
          </a:p>
        </p:txBody>
      </p:sp>
      <p:sp>
        <p:nvSpPr>
          <p:cNvPr id="3" name="Rectangle 2"/>
          <p:cNvSpPr/>
          <p:nvPr/>
        </p:nvSpPr>
        <p:spPr>
          <a:xfrm>
            <a:off x="1404730" y="2590644"/>
            <a:ext cx="7675669" cy="112912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it-IT" sz="1500" dirty="0">
                <a:solidFill>
                  <a:schemeClr val="bg1"/>
                </a:solidFill>
              </a:rPr>
              <a:t>La Direttiva EU 24/2011 ha concretizzato la pianificazione degli </a:t>
            </a:r>
            <a:r>
              <a:rPr lang="it-IT" sz="1500" b="1" dirty="0" err="1">
                <a:solidFill>
                  <a:schemeClr val="bg1"/>
                </a:solidFill>
              </a:rPr>
              <a:t>European</a:t>
            </a:r>
            <a:r>
              <a:rPr lang="it-IT" sz="1500" b="1" dirty="0">
                <a:solidFill>
                  <a:schemeClr val="bg1"/>
                </a:solidFill>
              </a:rPr>
              <a:t> Reference Networks</a:t>
            </a:r>
            <a:r>
              <a:rPr lang="it-IT" sz="1500" dirty="0">
                <a:solidFill>
                  <a:schemeClr val="bg1"/>
                </a:solidFill>
              </a:rPr>
              <a:t>. Questi network saranno costituiti da centri di specializzazione per le malattie rare. Gli ospedali e i centri clinici che vorranno diventare centri di specializzazione parteciperanno su base volontaria e verranno esaminati al fine di verificare il rispetto dei requisiti di qualità.</a:t>
            </a:r>
          </a:p>
        </p:txBody>
      </p:sp>
      <p:sp>
        <p:nvSpPr>
          <p:cNvPr id="33" name="Rectangle 2"/>
          <p:cNvSpPr/>
          <p:nvPr/>
        </p:nvSpPr>
        <p:spPr>
          <a:xfrm>
            <a:off x="1404730" y="4115707"/>
            <a:ext cx="7675670" cy="772839"/>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it-IT" sz="1500" dirty="0">
                <a:solidFill>
                  <a:schemeClr val="bg1"/>
                </a:solidFill>
              </a:rPr>
              <a:t>I paesi e le strutture sanitarie dovrebbero informare meglio  e collaborare con i punti di contatto nazionali per lo sviluppo di un </a:t>
            </a:r>
            <a:r>
              <a:rPr lang="it-IT" sz="1500" b="1" i="1" dirty="0" err="1">
                <a:solidFill>
                  <a:schemeClr val="bg1"/>
                </a:solidFill>
              </a:rPr>
              <a:t>tool</a:t>
            </a:r>
            <a:r>
              <a:rPr lang="it-IT" sz="1500" b="1" dirty="0">
                <a:solidFill>
                  <a:schemeClr val="bg1"/>
                </a:solidFill>
              </a:rPr>
              <a:t> che evidenzi la qualità delle strutture ospedaliere</a:t>
            </a:r>
          </a:p>
        </p:txBody>
      </p:sp>
      <p:sp>
        <p:nvSpPr>
          <p:cNvPr id="42" name="Rectangle 3"/>
          <p:cNvSpPr/>
          <p:nvPr/>
        </p:nvSpPr>
        <p:spPr>
          <a:xfrm>
            <a:off x="973510" y="5143415"/>
            <a:ext cx="172819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endParaRPr lang="it-IT" sz="1200" dirty="0">
              <a:solidFill>
                <a:schemeClr val="accent4"/>
              </a:solidFill>
            </a:endParaRPr>
          </a:p>
        </p:txBody>
      </p:sp>
      <p:sp>
        <p:nvSpPr>
          <p:cNvPr id="43" name="Rectangle 2"/>
          <p:cNvSpPr/>
          <p:nvPr/>
        </p:nvSpPr>
        <p:spPr>
          <a:xfrm>
            <a:off x="1404730" y="5215413"/>
            <a:ext cx="7686883" cy="828002"/>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it-IT" sz="1500" dirty="0">
                <a:solidFill>
                  <a:schemeClr val="bg1"/>
                </a:solidFill>
              </a:rPr>
              <a:t>Gli ospedali potrebbero </a:t>
            </a:r>
            <a:r>
              <a:rPr lang="it-IT" sz="1500" b="1" dirty="0">
                <a:solidFill>
                  <a:schemeClr val="bg1"/>
                </a:solidFill>
              </a:rPr>
              <a:t>promuovere e descrivere </a:t>
            </a:r>
            <a:r>
              <a:rPr lang="it-IT" sz="1500" dirty="0">
                <a:solidFill>
                  <a:schemeClr val="bg1"/>
                </a:solidFill>
              </a:rPr>
              <a:t>sui propri siti di informazione al pubblico </a:t>
            </a:r>
            <a:r>
              <a:rPr lang="it-IT" sz="1500" b="1" dirty="0">
                <a:solidFill>
                  <a:schemeClr val="bg1"/>
                </a:solidFill>
              </a:rPr>
              <a:t>il programma di rimborso </a:t>
            </a:r>
            <a:r>
              <a:rPr lang="it-IT" sz="1500" dirty="0">
                <a:solidFill>
                  <a:schemeClr val="bg1"/>
                </a:solidFill>
              </a:rPr>
              <a:t>per le prestazioni effettuate presso la propria struttura</a:t>
            </a:r>
          </a:p>
        </p:txBody>
      </p:sp>
      <p:sp>
        <p:nvSpPr>
          <p:cNvPr id="54" name="Text Box 47"/>
          <p:cNvSpPr txBox="1">
            <a:spLocks noChangeArrowheads="1"/>
          </p:cNvSpPr>
          <p:nvPr/>
        </p:nvSpPr>
        <p:spPr bwMode="gray">
          <a:xfrm>
            <a:off x="814388" y="2141704"/>
            <a:ext cx="590342" cy="1752972"/>
          </a:xfrm>
          <a:prstGeom prst="parallelogram">
            <a:avLst>
              <a:gd name="adj" fmla="val 0"/>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defPPr>
              <a:defRPr lang="en-US"/>
            </a:defPPr>
            <a:lvl1pPr algn="ctr">
              <a:spcAft>
                <a:spcPts val="0"/>
              </a:spcAft>
              <a:defRPr sz="6000" b="1">
                <a:solidFill>
                  <a:schemeClr val="bg1"/>
                </a:solidFill>
              </a:defRPr>
            </a:lvl1pPr>
          </a:lstStyle>
          <a:p>
            <a:r>
              <a:rPr lang="de-DE" sz="9600" dirty="0"/>
              <a:t>1</a:t>
            </a:r>
          </a:p>
        </p:txBody>
      </p:sp>
      <p:sp>
        <p:nvSpPr>
          <p:cNvPr id="55" name="Text Box 47"/>
          <p:cNvSpPr txBox="1">
            <a:spLocks noChangeArrowheads="1"/>
          </p:cNvSpPr>
          <p:nvPr/>
        </p:nvSpPr>
        <p:spPr bwMode="gray">
          <a:xfrm>
            <a:off x="814388" y="3788838"/>
            <a:ext cx="590400" cy="1099708"/>
          </a:xfrm>
          <a:prstGeom prst="parallelogram">
            <a:avLst>
              <a:gd name="adj" fmla="val 0"/>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defPPr>
              <a:defRPr lang="en-US"/>
            </a:defPPr>
            <a:lvl1pPr algn="ctr">
              <a:spcAft>
                <a:spcPts val="600"/>
              </a:spcAft>
              <a:defRPr sz="1000" b="1">
                <a:solidFill>
                  <a:schemeClr val="bg1"/>
                </a:solidFill>
              </a:defRPr>
            </a:lvl1pPr>
          </a:lstStyle>
          <a:p>
            <a:pPr>
              <a:spcAft>
                <a:spcPts val="0"/>
              </a:spcAft>
            </a:pPr>
            <a:r>
              <a:rPr lang="de-DE" sz="8000" dirty="0"/>
              <a:t>2</a:t>
            </a:r>
          </a:p>
        </p:txBody>
      </p:sp>
      <p:sp>
        <p:nvSpPr>
          <p:cNvPr id="56" name="Text Box 47"/>
          <p:cNvSpPr txBox="1">
            <a:spLocks noChangeArrowheads="1"/>
          </p:cNvSpPr>
          <p:nvPr/>
        </p:nvSpPr>
        <p:spPr bwMode="gray">
          <a:xfrm>
            <a:off x="814388" y="4888546"/>
            <a:ext cx="590400" cy="1154869"/>
          </a:xfrm>
          <a:prstGeom prst="parallelogram">
            <a:avLst>
              <a:gd name="adj" fmla="val 0"/>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defPPr>
              <a:defRPr lang="en-US"/>
            </a:defPPr>
            <a:lvl1pPr algn="ctr">
              <a:spcAft>
                <a:spcPts val="600"/>
              </a:spcAft>
              <a:defRPr sz="1000" b="1">
                <a:solidFill>
                  <a:schemeClr val="bg1"/>
                </a:solidFill>
              </a:defRPr>
            </a:lvl1pPr>
          </a:lstStyle>
          <a:p>
            <a:pPr>
              <a:spcAft>
                <a:spcPts val="0"/>
              </a:spcAft>
            </a:pPr>
            <a:r>
              <a:rPr lang="de-DE" sz="9600" dirty="0"/>
              <a:t>3</a:t>
            </a:r>
          </a:p>
        </p:txBody>
      </p:sp>
      <p:sp>
        <p:nvSpPr>
          <p:cNvPr id="9" name="Rectangle 8"/>
          <p:cNvSpPr/>
          <p:nvPr/>
        </p:nvSpPr>
        <p:spPr>
          <a:xfrm>
            <a:off x="1378226" y="2102249"/>
            <a:ext cx="1725152" cy="523220"/>
          </a:xfrm>
          <a:prstGeom prst="rect">
            <a:avLst/>
          </a:prstGeom>
        </p:spPr>
        <p:txBody>
          <a:bodyPr wrap="none">
            <a:spAutoFit/>
          </a:bodyPr>
          <a:lstStyle/>
          <a:p>
            <a:r>
              <a:rPr lang="it-IT" sz="2800" b="1" dirty="0">
                <a:solidFill>
                  <a:srgbClr val="005EB8"/>
                </a:solidFill>
                <a:latin typeface="+mj-lt"/>
              </a:rPr>
              <a:t>SPECIALIZZAZIONE</a:t>
            </a:r>
            <a:endParaRPr lang="it-IT" sz="2800" dirty="0">
              <a:solidFill>
                <a:srgbClr val="005EB8"/>
              </a:solidFill>
              <a:latin typeface="+mj-lt"/>
            </a:endParaRPr>
          </a:p>
        </p:txBody>
      </p:sp>
      <p:sp>
        <p:nvSpPr>
          <p:cNvPr id="10" name="Rectangle 9"/>
          <p:cNvSpPr/>
          <p:nvPr/>
        </p:nvSpPr>
        <p:spPr>
          <a:xfrm>
            <a:off x="1431234" y="3643133"/>
            <a:ext cx="901209" cy="523220"/>
          </a:xfrm>
          <a:prstGeom prst="rect">
            <a:avLst/>
          </a:prstGeom>
        </p:spPr>
        <p:txBody>
          <a:bodyPr wrap="none">
            <a:spAutoFit/>
          </a:bodyPr>
          <a:lstStyle/>
          <a:p>
            <a:r>
              <a:rPr lang="it-IT" sz="2800" b="1" dirty="0">
                <a:solidFill>
                  <a:srgbClr val="0091DA"/>
                </a:solidFill>
                <a:latin typeface="+mj-lt"/>
              </a:rPr>
              <a:t>QUALITÀ</a:t>
            </a:r>
            <a:endParaRPr lang="en-GB" sz="2800" b="1" dirty="0">
              <a:solidFill>
                <a:srgbClr val="0091DA"/>
              </a:solidFill>
              <a:latin typeface="+mj-lt"/>
            </a:endParaRPr>
          </a:p>
        </p:txBody>
      </p:sp>
      <p:sp>
        <p:nvSpPr>
          <p:cNvPr id="11" name="Rectangle 10"/>
          <p:cNvSpPr/>
          <p:nvPr/>
        </p:nvSpPr>
        <p:spPr>
          <a:xfrm>
            <a:off x="1351722" y="4742774"/>
            <a:ext cx="2603598" cy="523220"/>
          </a:xfrm>
          <a:prstGeom prst="rect">
            <a:avLst/>
          </a:prstGeom>
        </p:spPr>
        <p:txBody>
          <a:bodyPr wrap="none">
            <a:spAutoFit/>
          </a:bodyPr>
          <a:lstStyle/>
          <a:p>
            <a:r>
              <a:rPr lang="it-IT" sz="2800" b="1" dirty="0">
                <a:solidFill>
                  <a:srgbClr val="6D2077"/>
                </a:solidFill>
                <a:latin typeface="+mj-lt"/>
              </a:rPr>
              <a:t>Comunicazione e supporto </a:t>
            </a:r>
            <a:endParaRPr lang="en-GB" sz="2800" b="1" dirty="0">
              <a:solidFill>
                <a:srgbClr val="6D2077"/>
              </a:solidFill>
              <a:latin typeface="+mj-lt"/>
            </a:endParaRPr>
          </a:p>
        </p:txBody>
      </p:sp>
    </p:spTree>
    <p:extLst>
      <p:ext uri="{BB962C8B-B14F-4D97-AF65-F5344CB8AC3E}">
        <p14:creationId xmlns:p14="http://schemas.microsoft.com/office/powerpoint/2010/main" val="405159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 </a:t>
            </a:r>
            <a:r>
              <a:rPr lang="en-GB" dirty="0" err="1"/>
              <a:t>attese</a:t>
            </a:r>
            <a:r>
              <a:rPr lang="en-GB" dirty="0"/>
              <a:t> per le </a:t>
            </a:r>
            <a:r>
              <a:rPr lang="en-GB" dirty="0" err="1"/>
              <a:t>Regioni</a:t>
            </a:r>
            <a:r>
              <a:rPr lang="en-GB" dirty="0"/>
              <a:t> di Confine</a:t>
            </a:r>
          </a:p>
        </p:txBody>
      </p:sp>
      <p:sp>
        <p:nvSpPr>
          <p:cNvPr id="3" name="Text Placeholder 2"/>
          <p:cNvSpPr>
            <a:spLocks noGrp="1"/>
          </p:cNvSpPr>
          <p:nvPr>
            <p:ph type="body" sz="quarter" idx="10"/>
          </p:nvPr>
        </p:nvSpPr>
        <p:spPr/>
        <p:txBody>
          <a:bodyPr/>
          <a:lstStyle/>
          <a:p>
            <a:r>
              <a:rPr lang="en-GB" sz="1800" b="0" dirty="0"/>
              <a:t>La </a:t>
            </a:r>
            <a:r>
              <a:rPr lang="en-GB" sz="1800" b="0" dirty="0" err="1"/>
              <a:t>relazione</a:t>
            </a:r>
            <a:r>
              <a:rPr lang="en-GB" sz="1800" b="0" dirty="0"/>
              <a:t> al </a:t>
            </a:r>
            <a:r>
              <a:rPr lang="en-GB" sz="1800" b="0" dirty="0" err="1"/>
              <a:t>Parlamento</a:t>
            </a:r>
            <a:r>
              <a:rPr lang="en-GB" sz="1800" b="0" dirty="0"/>
              <a:t> </a:t>
            </a:r>
            <a:r>
              <a:rPr lang="en-GB" sz="1800" b="0" dirty="0" err="1"/>
              <a:t>sottolinea</a:t>
            </a:r>
            <a:r>
              <a:rPr lang="en-GB" sz="1800" b="0" dirty="0"/>
              <a:t> </a:t>
            </a:r>
            <a:r>
              <a:rPr lang="en-GB" sz="1800" b="0" dirty="0" err="1"/>
              <a:t>il</a:t>
            </a:r>
            <a:r>
              <a:rPr lang="en-GB" sz="1800" b="0" dirty="0"/>
              <a:t> </a:t>
            </a:r>
            <a:r>
              <a:rPr lang="en-GB" sz="1800" b="0" dirty="0" err="1"/>
              <a:t>ruolo</a:t>
            </a:r>
            <a:r>
              <a:rPr lang="en-GB" sz="1800" b="0" dirty="0"/>
              <a:t> </a:t>
            </a:r>
            <a:r>
              <a:rPr lang="en-GB" sz="1800" b="0" dirty="0" err="1"/>
              <a:t>delle</a:t>
            </a:r>
            <a:r>
              <a:rPr lang="en-GB" sz="1800" b="0" dirty="0"/>
              <a:t> </a:t>
            </a:r>
            <a:r>
              <a:rPr lang="en-GB" sz="1800" b="0" dirty="0" err="1"/>
              <a:t>regioni</a:t>
            </a:r>
            <a:r>
              <a:rPr lang="en-GB" sz="1800" b="0" dirty="0"/>
              <a:t> di confine per la Cross-border collaboration</a:t>
            </a:r>
          </a:p>
          <a:p>
            <a:pPr marL="285750" indent="-285750">
              <a:buFont typeface="Arial" panose="020B0604020202020204" pitchFamily="34" charset="0"/>
              <a:buChar char="•"/>
            </a:pPr>
            <a:r>
              <a:rPr lang="en-GB" sz="1800" b="0" dirty="0"/>
              <a:t>The Directive requires </a:t>
            </a:r>
            <a:r>
              <a:rPr lang="en-GB" sz="1800" dirty="0"/>
              <a:t>the Commission to encourage Member States to cooperate in </a:t>
            </a:r>
            <a:r>
              <a:rPr lang="en-GB" sz="1800" dirty="0" err="1"/>
              <a:t>crossborder</a:t>
            </a:r>
            <a:r>
              <a:rPr lang="en-GB" sz="1800" dirty="0"/>
              <a:t> healthcare provision in border regions</a:t>
            </a:r>
            <a:r>
              <a:rPr lang="en-GB" sz="1800" b="0" dirty="0"/>
              <a:t>. Initial work by the Commission shows that </a:t>
            </a:r>
            <a:r>
              <a:rPr lang="en-GB" sz="1800" dirty="0"/>
              <a:t>there is a limited number of existing cross-border projects </a:t>
            </a:r>
            <a:r>
              <a:rPr lang="en-GB" sz="1800" b="0" dirty="0"/>
              <a:t>which may provide </a:t>
            </a:r>
            <a:r>
              <a:rPr lang="en-GB" sz="1800" dirty="0"/>
              <a:t>valuable ‘lessons learned’ for future parties</a:t>
            </a:r>
            <a:r>
              <a:rPr lang="en-GB" sz="1800" b="0" dirty="0"/>
              <a:t>. </a:t>
            </a:r>
          </a:p>
          <a:p>
            <a:pPr marL="285750" indent="-285750">
              <a:buFont typeface="Arial" panose="020B0604020202020204" pitchFamily="34" charset="0"/>
              <a:buChar char="•"/>
            </a:pPr>
            <a:r>
              <a:rPr lang="en-GB" sz="1800" b="0" dirty="0"/>
              <a:t>It has also identified specific areas where greater </a:t>
            </a:r>
            <a:r>
              <a:rPr lang="en-GB" sz="1800" b="0" dirty="0" err="1"/>
              <a:t>crossborder</a:t>
            </a:r>
            <a:r>
              <a:rPr lang="en-GB" sz="1800" b="0" dirty="0"/>
              <a:t> collaboration could make a significant difference to patient outcomes, for example in access to critical care for myocardial infarctions. </a:t>
            </a:r>
          </a:p>
          <a:p>
            <a:pPr marL="285750" indent="-285750">
              <a:buFont typeface="Arial" panose="020B0604020202020204" pitchFamily="34" charset="0"/>
              <a:buChar char="•"/>
            </a:pPr>
            <a:r>
              <a:rPr lang="en-GB" sz="1800" b="0" dirty="0"/>
              <a:t>Successful cross-border collaboration </a:t>
            </a:r>
            <a:r>
              <a:rPr lang="en-GB" sz="1800" dirty="0"/>
              <a:t>requires significant buy-in from local-level actors</a:t>
            </a:r>
            <a:r>
              <a:rPr lang="en-GB" sz="1800" b="0" dirty="0"/>
              <a:t>, with the support of national authorities. </a:t>
            </a:r>
            <a:r>
              <a:rPr lang="en-GB" sz="1800" dirty="0"/>
              <a:t>The next step is to identify those EU activities and best practices which will help implement real cross-border collaboration which delivers added value. Geographical areas which might benefit from such collaboration also need to be identified</a:t>
            </a:r>
            <a:r>
              <a:rPr lang="en-GB" sz="1600" dirty="0"/>
              <a:t>.</a:t>
            </a:r>
          </a:p>
          <a:p>
            <a:endParaRPr lang="en-GB" sz="1600" dirty="0"/>
          </a:p>
        </p:txBody>
      </p:sp>
    </p:spTree>
    <p:extLst>
      <p:ext uri="{BB962C8B-B14F-4D97-AF65-F5344CB8AC3E}">
        <p14:creationId xmlns:p14="http://schemas.microsoft.com/office/powerpoint/2010/main" val="1704145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FullPage"/>
  <p:tag name="KEYWORD" val="FULL-PAGE"/>
  <p:tag name="TEMPLATEVERSION" val="07/03/2016 15:47:08"/>
</p:tagLst>
</file>

<file path=ppt/tags/tag2.xml><?xml version="1.0" encoding="utf-8"?>
<p:tagLst xmlns:a="http://schemas.openxmlformats.org/drawingml/2006/main" xmlns:r="http://schemas.openxmlformats.org/officeDocument/2006/relationships" xmlns:p="http://schemas.openxmlformats.org/presentationml/2006/main">
  <p:tag name="ADV_TOP" val="497,6471"/>
  <p:tag name="ADV_LEFT" val="121,9184"/>
  <p:tag name="ADV_HEIGHT" val="29,19685"/>
  <p:tag name="ADV_WIDTH" val="538,937"/>
  <p:tag name="ADV_COPYRIGHT" val="TRUE"/>
</p:tagLst>
</file>

<file path=ppt/tags/tag3.xml><?xml version="1.0" encoding="utf-8"?>
<p:tagLst xmlns:a="http://schemas.openxmlformats.org/drawingml/2006/main" xmlns:r="http://schemas.openxmlformats.org/officeDocument/2006/relationships" xmlns:p="http://schemas.openxmlformats.org/presentationml/2006/main">
  <p:tag name="COPYRIGHT1" val="TRUE"/>
</p:tagLst>
</file>

<file path=ppt/theme/theme1.xml><?xml version="1.0" encoding="utf-8"?>
<a:theme xmlns:a="http://schemas.openxmlformats.org/drawingml/2006/main" name="KPMG_Talkbook_4x3_1021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0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Talkbook Full-page Template.potx" id="{E8DF453E-4490-46E2-BE66-734C69118015}" vid="{EC8E33F3-56CD-47AC-9EE7-06BFF9BC7C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KPMG Talkbook Full-page Template</Template>
  <TotalTime>492</TotalTime>
  <Words>1258</Words>
  <Application>Microsoft Office PowerPoint</Application>
  <PresentationFormat>A4 (21x29,7 cm)</PresentationFormat>
  <Paragraphs>139</Paragraphs>
  <Slides>11</Slides>
  <Notes>11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Arial</vt:lpstr>
      <vt:lpstr>Calibri</vt:lpstr>
      <vt:lpstr>KPMG Extralight</vt:lpstr>
      <vt:lpstr>KPMG Light</vt:lpstr>
      <vt:lpstr>Wingdings</vt:lpstr>
      <vt:lpstr>KPMG_Talkbook_4x3_1021_2015</vt:lpstr>
      <vt:lpstr> Il primo rapporto sulla Direttiva europea 2011/24: luci ed ombre</vt:lpstr>
      <vt:lpstr>Il Diritto all'assistenza nella Unione Europea</vt:lpstr>
      <vt:lpstr>La Direttiva 24/2011: gli ambiti di applicazione ed i vincoli</vt:lpstr>
      <vt:lpstr>L'analisi del funzionamento della direttiva</vt:lpstr>
      <vt:lpstr>Lo studio</vt:lpstr>
      <vt:lpstr>Le principali evidenze</vt:lpstr>
      <vt:lpstr>Le Best Practices</vt:lpstr>
      <vt:lpstr>Cosa cercano I cittadini europei</vt:lpstr>
      <vt:lpstr>Le attese per le Regioni di Confine</vt:lpstr>
      <vt:lpstr>Thank you  Giulio Zucca Senior Manager  Business Performance Services Healthcare     </vt:lpstr>
      <vt:lpstr>Presentazione standard di PowerPoint</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Talkbook  template</dc:title>
  <dc:creator>Zucca, Giulio</dc:creator>
  <cp:lastModifiedBy>federsanita udine</cp:lastModifiedBy>
  <cp:revision>46</cp:revision>
  <cp:lastPrinted>2016-10-06T09:46:03Z</cp:lastPrinted>
  <dcterms:created xsi:type="dcterms:W3CDTF">2016-09-21T13:52:54Z</dcterms:created>
  <dcterms:modified xsi:type="dcterms:W3CDTF">2016-11-08T07:06:01Z</dcterms:modified>
  <cp:category>KPMG Confidential</cp:category>
</cp:coreProperties>
</file>