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12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Unknown-1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4" r="5104"/>
          <a:stretch>
            <a:fillRect/>
          </a:stretch>
        </p:blipFill>
        <p:spPr>
          <a:xfrm>
            <a:off x="438975" y="313597"/>
            <a:ext cx="7713413" cy="5898263"/>
          </a:xfrm>
        </p:spPr>
      </p:pic>
      <p:sp>
        <p:nvSpPr>
          <p:cNvPr id="5" name="CasellaDiTesto 4"/>
          <p:cNvSpPr txBox="1"/>
          <p:nvPr/>
        </p:nvSpPr>
        <p:spPr>
          <a:xfrm>
            <a:off x="2821981" y="3204775"/>
            <a:ext cx="5487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latin typeface="Andale Mono"/>
                <a:cs typeface="Andale Mono"/>
              </a:rPr>
              <a:t>cambiamento</a:t>
            </a:r>
            <a:endParaRPr lang="it-IT" sz="6000" dirty="0">
              <a:latin typeface="Andale Mono"/>
              <a:cs typeface="Andale Mono"/>
            </a:endParaRPr>
          </a:p>
        </p:txBody>
      </p:sp>
    </p:spTree>
    <p:extLst>
      <p:ext uri="{BB962C8B-B14F-4D97-AF65-F5344CB8AC3E}">
        <p14:creationId xmlns:p14="http://schemas.microsoft.com/office/powerpoint/2010/main" val="257024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images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79" r="10479"/>
          <a:stretch>
            <a:fillRect/>
          </a:stretch>
        </p:blipFill>
        <p:spPr>
          <a:xfrm>
            <a:off x="815238" y="689916"/>
            <a:ext cx="7587991" cy="5331170"/>
          </a:xfrm>
        </p:spPr>
      </p:pic>
      <p:sp>
        <p:nvSpPr>
          <p:cNvPr id="5" name="CasellaDiTesto 4"/>
          <p:cNvSpPr txBox="1"/>
          <p:nvPr/>
        </p:nvSpPr>
        <p:spPr>
          <a:xfrm>
            <a:off x="3966450" y="1490464"/>
            <a:ext cx="4091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latin typeface="Andale Mono"/>
                <a:cs typeface="Andale Mono"/>
              </a:rPr>
              <a:t>sistema</a:t>
            </a:r>
            <a:endParaRPr lang="it-IT" sz="6000" dirty="0">
              <a:latin typeface="Andale Mono"/>
              <a:cs typeface="Andale Mono"/>
            </a:endParaRPr>
          </a:p>
        </p:txBody>
      </p:sp>
    </p:spTree>
    <p:extLst>
      <p:ext uri="{BB962C8B-B14F-4D97-AF65-F5344CB8AC3E}">
        <p14:creationId xmlns:p14="http://schemas.microsoft.com/office/powerpoint/2010/main" val="6287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1510"/>
            <a:ext cx="8229600" cy="6246818"/>
          </a:xfrm>
        </p:spPr>
        <p:txBody>
          <a:bodyPr/>
          <a:lstStyle/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   </a:t>
            </a:r>
            <a:r>
              <a:rPr lang="it-IT" sz="5400" b="1" dirty="0" smtClean="0">
                <a:latin typeface="Arial"/>
                <a:cs typeface="Arial"/>
              </a:rPr>
              <a:t>AGIRE PROFESSIONALE</a:t>
            </a:r>
          </a:p>
          <a:p>
            <a:pPr marL="0" indent="0" algn="ctr">
              <a:buNone/>
            </a:pPr>
            <a:endParaRPr lang="it-IT" sz="54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it-IT" sz="2400" b="1" dirty="0" smtClean="0">
                <a:latin typeface="Bradley Hand Bold"/>
                <a:cs typeface="Bradley Hand Bold"/>
              </a:rPr>
              <a:t>Non possiamo pretendere che le cose cambino, se continuiamo a fare le stesse cose</a:t>
            </a:r>
          </a:p>
          <a:p>
            <a:pPr marL="0" indent="0" algn="ctr">
              <a:buNone/>
            </a:pPr>
            <a:r>
              <a:rPr lang="it-IT" sz="2400" b="1" dirty="0" smtClean="0">
                <a:latin typeface="Andale Mono"/>
                <a:cs typeface="Andale Mono"/>
              </a:rPr>
              <a:t>Albert Einstein</a:t>
            </a:r>
          </a:p>
        </p:txBody>
      </p:sp>
      <p:cxnSp>
        <p:nvCxnSpPr>
          <p:cNvPr id="5" name="Connettore 1 4"/>
          <p:cNvCxnSpPr/>
          <p:nvPr/>
        </p:nvCxnSpPr>
        <p:spPr>
          <a:xfrm flipH="1" flipV="1">
            <a:off x="987693" y="1677750"/>
            <a:ext cx="7211727" cy="156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987693" y="4468774"/>
            <a:ext cx="72117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94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 Nero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Nero .thmx</Template>
  <TotalTime>431</TotalTime>
  <Words>22</Words>
  <Application>Microsoft Office PowerPoint</Application>
  <PresentationFormat>Presentazione su schermo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 Nero 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Melania Salina</dc:creator>
  <cp:lastModifiedBy>utente</cp:lastModifiedBy>
  <cp:revision>22</cp:revision>
  <dcterms:created xsi:type="dcterms:W3CDTF">2016-10-27T16:15:36Z</dcterms:created>
  <dcterms:modified xsi:type="dcterms:W3CDTF">2016-10-28T11:13:15Z</dcterms:modified>
</cp:coreProperties>
</file>